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2" r:id="rId4"/>
  </p:sldMasterIdLst>
  <p:sldIdLst>
    <p:sldId id="293" r:id="rId5"/>
    <p:sldId id="256" r:id="rId6"/>
    <p:sldId id="263" r:id="rId7"/>
    <p:sldId id="292" r:id="rId8"/>
    <p:sldId id="266" r:id="rId9"/>
    <p:sldId id="267" r:id="rId10"/>
    <p:sldId id="264" r:id="rId11"/>
    <p:sldId id="268" r:id="rId12"/>
    <p:sldId id="269" r:id="rId13"/>
    <p:sldId id="271" r:id="rId14"/>
    <p:sldId id="273" r:id="rId15"/>
    <p:sldId id="272" r:id="rId16"/>
    <p:sldId id="257" r:id="rId17"/>
    <p:sldId id="276" r:id="rId18"/>
    <p:sldId id="274" r:id="rId19"/>
    <p:sldId id="259" r:id="rId20"/>
    <p:sldId id="270" r:id="rId21"/>
    <p:sldId id="275" r:id="rId22"/>
    <p:sldId id="278" r:id="rId23"/>
    <p:sldId id="260" r:id="rId24"/>
    <p:sldId id="258" r:id="rId25"/>
    <p:sldId id="279" r:id="rId26"/>
    <p:sldId id="282" r:id="rId27"/>
    <p:sldId id="284" r:id="rId28"/>
    <p:sldId id="286" r:id="rId29"/>
    <p:sldId id="287" r:id="rId30"/>
    <p:sldId id="288" r:id="rId31"/>
    <p:sldId id="289" r:id="rId32"/>
    <p:sldId id="291" r:id="rId3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21D104F-C11C-48BE-B3EA-F57173FEF25B}" v="22" dt="2026-03-27T13:27:43.66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4" d="100"/>
          <a:sy n="74" d="100"/>
        </p:scale>
        <p:origin x="120" y="28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microsoft.com/office/2015/10/relationships/revisionInfo" Target="revisionInfo.xml"/><Relationship Id="rId21" Type="http://schemas.openxmlformats.org/officeDocument/2006/relationships/slide" Target="slides/slide17.xml"/><Relationship Id="rId34"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viewProps" Target="viewProps.xml"/><Relationship Id="rId8" Type="http://schemas.openxmlformats.org/officeDocument/2006/relationships/slide" Target="slides/slide4.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bdulahi Adem" userId="c04bacc4d04b6a47" providerId="LiveId" clId="{B54EF921-9F06-4CB5-A1D0-6483E4C6B184}"/>
    <pc:docChg chg="undo custSel addSld delSld modSld sldOrd">
      <pc:chgData name="Abdulahi Adem" userId="c04bacc4d04b6a47" providerId="LiveId" clId="{B54EF921-9F06-4CB5-A1D0-6483E4C6B184}" dt="2026-03-27T13:29:01.238" v="1562" actId="26606"/>
      <pc:docMkLst>
        <pc:docMk/>
      </pc:docMkLst>
      <pc:sldChg chg="addSp delSp modSp mod ord setBg addAnim delAnim setClrOvrMap">
        <pc:chgData name="Abdulahi Adem" userId="c04bacc4d04b6a47" providerId="LiveId" clId="{B54EF921-9F06-4CB5-A1D0-6483E4C6B184}" dt="2026-03-27T13:28:47.945" v="1561" actId="26606"/>
        <pc:sldMkLst>
          <pc:docMk/>
          <pc:sldMk cId="491053347" sldId="256"/>
        </pc:sldMkLst>
        <pc:spChg chg="mod">
          <ac:chgData name="Abdulahi Adem" userId="c04bacc4d04b6a47" providerId="LiveId" clId="{B54EF921-9F06-4CB5-A1D0-6483E4C6B184}" dt="2026-03-27T13:28:47.945" v="1561" actId="26606"/>
          <ac:spMkLst>
            <pc:docMk/>
            <pc:sldMk cId="491053347" sldId="256"/>
            <ac:spMk id="2" creationId="{2876AFF1-C4E3-4271-B51E-C9F9D573A656}"/>
          </ac:spMkLst>
        </pc:spChg>
        <pc:spChg chg="mod">
          <ac:chgData name="Abdulahi Adem" userId="c04bacc4d04b6a47" providerId="LiveId" clId="{B54EF921-9F06-4CB5-A1D0-6483E4C6B184}" dt="2026-03-27T13:28:47.945" v="1561" actId="26606"/>
          <ac:spMkLst>
            <pc:docMk/>
            <pc:sldMk cId="491053347" sldId="256"/>
            <ac:spMk id="3" creationId="{482DCAAD-FD96-4691-9193-A1B721C4CE82}"/>
          </ac:spMkLst>
        </pc:spChg>
        <pc:spChg chg="add del">
          <ac:chgData name="Abdulahi Adem" userId="c04bacc4d04b6a47" providerId="LiveId" clId="{B54EF921-9F06-4CB5-A1D0-6483E4C6B184}" dt="2026-03-27T12:26:39.706" v="734" actId="26606"/>
          <ac:spMkLst>
            <pc:docMk/>
            <pc:sldMk cId="491053347" sldId="256"/>
            <ac:spMk id="10" creationId="{D0712110-0BC1-4B31-B3BB-63B44222E87F}"/>
          </ac:spMkLst>
        </pc:spChg>
        <pc:spChg chg="add del">
          <ac:chgData name="Abdulahi Adem" userId="c04bacc4d04b6a47" providerId="LiveId" clId="{B54EF921-9F06-4CB5-A1D0-6483E4C6B184}" dt="2026-03-27T12:26:39.706" v="734" actId="26606"/>
          <ac:spMkLst>
            <pc:docMk/>
            <pc:sldMk cId="491053347" sldId="256"/>
            <ac:spMk id="12" creationId="{4466B5F3-C053-4580-B04A-1EF949888280}"/>
          </ac:spMkLst>
        </pc:spChg>
        <pc:spChg chg="add del">
          <ac:chgData name="Abdulahi Adem" userId="c04bacc4d04b6a47" providerId="LiveId" clId="{B54EF921-9F06-4CB5-A1D0-6483E4C6B184}" dt="2026-03-27T12:26:41.335" v="736" actId="26606"/>
          <ac:spMkLst>
            <pc:docMk/>
            <pc:sldMk cId="491053347" sldId="256"/>
            <ac:spMk id="20" creationId="{82388B0B-738B-4313-8674-79D97E74A005}"/>
          </ac:spMkLst>
        </pc:spChg>
        <pc:spChg chg="add del">
          <ac:chgData name="Abdulahi Adem" userId="c04bacc4d04b6a47" providerId="LiveId" clId="{B54EF921-9F06-4CB5-A1D0-6483E4C6B184}" dt="2026-03-27T12:26:41.335" v="736" actId="26606"/>
          <ac:spMkLst>
            <pc:docMk/>
            <pc:sldMk cId="491053347" sldId="256"/>
            <ac:spMk id="21" creationId="{56412368-7E6B-4064-B6FA-72DF6DA0C2DB}"/>
          </ac:spMkLst>
        </pc:spChg>
        <pc:spChg chg="add del">
          <ac:chgData name="Abdulahi Adem" userId="c04bacc4d04b6a47" providerId="LiveId" clId="{B54EF921-9F06-4CB5-A1D0-6483E4C6B184}" dt="2026-03-27T12:26:41.335" v="736" actId="26606"/>
          <ac:spMkLst>
            <pc:docMk/>
            <pc:sldMk cId="491053347" sldId="256"/>
            <ac:spMk id="23" creationId="{8014FE20-9BCC-4219-A8AD-B1C110BD558D}"/>
          </ac:spMkLst>
        </pc:spChg>
        <pc:spChg chg="add del">
          <ac:chgData name="Abdulahi Adem" userId="c04bacc4d04b6a47" providerId="LiveId" clId="{B54EF921-9F06-4CB5-A1D0-6483E4C6B184}" dt="2026-03-27T13:28:47.945" v="1561" actId="26606"/>
          <ac:spMkLst>
            <pc:docMk/>
            <pc:sldMk cId="491053347" sldId="256"/>
            <ac:spMk id="29" creationId="{D0712110-0BC1-4B31-B3BB-63B44222E87F}"/>
          </ac:spMkLst>
        </pc:spChg>
        <pc:spChg chg="add del">
          <ac:chgData name="Abdulahi Adem" userId="c04bacc4d04b6a47" providerId="LiveId" clId="{B54EF921-9F06-4CB5-A1D0-6483E4C6B184}" dt="2026-03-27T13:28:47.945" v="1561" actId="26606"/>
          <ac:spMkLst>
            <pc:docMk/>
            <pc:sldMk cId="491053347" sldId="256"/>
            <ac:spMk id="30" creationId="{4466B5F3-C053-4580-B04A-1EF949888280}"/>
          </ac:spMkLst>
        </pc:spChg>
        <pc:spChg chg="add del">
          <ac:chgData name="Abdulahi Adem" userId="c04bacc4d04b6a47" providerId="LiveId" clId="{B54EF921-9F06-4CB5-A1D0-6483E4C6B184}" dt="2026-03-27T13:28:47.945" v="1561" actId="26606"/>
          <ac:spMkLst>
            <pc:docMk/>
            <pc:sldMk cId="491053347" sldId="256"/>
            <ac:spMk id="38" creationId="{65513E21-21B0-48DB-8CF1-35E43B33A477}"/>
          </ac:spMkLst>
        </pc:spChg>
        <pc:grpChg chg="add del">
          <ac:chgData name="Abdulahi Adem" userId="c04bacc4d04b6a47" providerId="LiveId" clId="{B54EF921-9F06-4CB5-A1D0-6483E4C6B184}" dt="2026-03-27T12:26:41.335" v="736" actId="26606"/>
          <ac:grpSpMkLst>
            <pc:docMk/>
            <pc:sldMk cId="491053347" sldId="256"/>
            <ac:grpSpMk id="26" creationId="{36439133-030D-427C-AADE-2B48B1991785}"/>
          </ac:grpSpMkLst>
        </pc:grpChg>
        <pc:picChg chg="mod ord">
          <ac:chgData name="Abdulahi Adem" userId="c04bacc4d04b6a47" providerId="LiveId" clId="{B54EF921-9F06-4CB5-A1D0-6483E4C6B184}" dt="2026-03-27T13:28:47.945" v="1561" actId="26606"/>
          <ac:picMkLst>
            <pc:docMk/>
            <pc:sldMk cId="491053347" sldId="256"/>
            <ac:picMk id="5" creationId="{759D4F55-6297-5E4A-4D36-D739904100AE}"/>
          </ac:picMkLst>
        </pc:picChg>
        <pc:picChg chg="add del">
          <ac:chgData name="Abdulahi Adem" userId="c04bacc4d04b6a47" providerId="LiveId" clId="{B54EF921-9F06-4CB5-A1D0-6483E4C6B184}" dt="2026-03-27T12:26:39.706" v="734" actId="26606"/>
          <ac:picMkLst>
            <pc:docMk/>
            <pc:sldMk cId="491053347" sldId="256"/>
            <ac:picMk id="16" creationId="{25CED634-E2D0-4AB7-96DD-816C9B52C5CF}"/>
          </ac:picMkLst>
        </pc:picChg>
        <pc:picChg chg="add del">
          <ac:chgData name="Abdulahi Adem" userId="c04bacc4d04b6a47" providerId="LiveId" clId="{B54EF921-9F06-4CB5-A1D0-6483E4C6B184}" dt="2026-03-27T12:26:41.335" v="736" actId="26606"/>
          <ac:picMkLst>
            <pc:docMk/>
            <pc:sldMk cId="491053347" sldId="256"/>
            <ac:picMk id="22" creationId="{6DF84359-5DD6-461B-9519-90AA2F46C1BE}"/>
          </ac:picMkLst>
        </pc:picChg>
        <pc:picChg chg="add del">
          <ac:chgData name="Abdulahi Adem" userId="c04bacc4d04b6a47" providerId="LiveId" clId="{B54EF921-9F06-4CB5-A1D0-6483E4C6B184}" dt="2026-03-27T13:28:47.945" v="1561" actId="26606"/>
          <ac:picMkLst>
            <pc:docMk/>
            <pc:sldMk cId="491053347" sldId="256"/>
            <ac:picMk id="32" creationId="{25CED634-E2D0-4AB7-96DD-816C9B52C5CF}"/>
          </ac:picMkLst>
        </pc:picChg>
        <pc:cxnChg chg="add del">
          <ac:chgData name="Abdulahi Adem" userId="c04bacc4d04b6a47" providerId="LiveId" clId="{B54EF921-9F06-4CB5-A1D0-6483E4C6B184}" dt="2026-03-27T12:26:39.706" v="734" actId="26606"/>
          <ac:cxnSpMkLst>
            <pc:docMk/>
            <pc:sldMk cId="491053347" sldId="256"/>
            <ac:cxnSpMk id="14" creationId="{FA6123F2-4B61-414F-A7E5-5B7828EACAE2}"/>
          </ac:cxnSpMkLst>
        </pc:cxnChg>
        <pc:cxnChg chg="add del">
          <ac:chgData name="Abdulahi Adem" userId="c04bacc4d04b6a47" providerId="LiveId" clId="{B54EF921-9F06-4CB5-A1D0-6483E4C6B184}" dt="2026-03-27T12:26:39.706" v="734" actId="26606"/>
          <ac:cxnSpMkLst>
            <pc:docMk/>
            <pc:sldMk cId="491053347" sldId="256"/>
            <ac:cxnSpMk id="18" creationId="{FCDDCDFB-696D-4FDF-9B58-24F71B7C37BC}"/>
          </ac:cxnSpMkLst>
        </pc:cxnChg>
        <pc:cxnChg chg="add del">
          <ac:chgData name="Abdulahi Adem" userId="c04bacc4d04b6a47" providerId="LiveId" clId="{B54EF921-9F06-4CB5-A1D0-6483E4C6B184}" dt="2026-03-27T12:26:41.335" v="736" actId="26606"/>
          <ac:cxnSpMkLst>
            <pc:docMk/>
            <pc:sldMk cId="491053347" sldId="256"/>
            <ac:cxnSpMk id="24" creationId="{E90BC892-CE86-41EE-8A3B-2178D5170C7C}"/>
          </ac:cxnSpMkLst>
        </pc:cxnChg>
        <pc:cxnChg chg="add del">
          <ac:chgData name="Abdulahi Adem" userId="c04bacc4d04b6a47" providerId="LiveId" clId="{B54EF921-9F06-4CB5-A1D0-6483E4C6B184}" dt="2026-03-27T12:26:41.335" v="736" actId="26606"/>
          <ac:cxnSpMkLst>
            <pc:docMk/>
            <pc:sldMk cId="491053347" sldId="256"/>
            <ac:cxnSpMk id="25" creationId="{A661C966-C6C8-4667-903D-E68521C357FC}"/>
          </ac:cxnSpMkLst>
        </pc:cxnChg>
        <pc:cxnChg chg="add del">
          <ac:chgData name="Abdulahi Adem" userId="c04bacc4d04b6a47" providerId="LiveId" clId="{B54EF921-9F06-4CB5-A1D0-6483E4C6B184}" dt="2026-03-27T13:28:47.945" v="1561" actId="26606"/>
          <ac:cxnSpMkLst>
            <pc:docMk/>
            <pc:sldMk cId="491053347" sldId="256"/>
            <ac:cxnSpMk id="31" creationId="{FA6123F2-4B61-414F-A7E5-5B7828EACAE2}"/>
          </ac:cxnSpMkLst>
        </pc:cxnChg>
        <pc:cxnChg chg="add del">
          <ac:chgData name="Abdulahi Adem" userId="c04bacc4d04b6a47" providerId="LiveId" clId="{B54EF921-9F06-4CB5-A1D0-6483E4C6B184}" dt="2026-03-27T13:28:47.945" v="1561" actId="26606"/>
          <ac:cxnSpMkLst>
            <pc:docMk/>
            <pc:sldMk cId="491053347" sldId="256"/>
            <ac:cxnSpMk id="33" creationId="{FCDDCDFB-696D-4FDF-9B58-24F71B7C37BC}"/>
          </ac:cxnSpMkLst>
        </pc:cxnChg>
        <pc:cxnChg chg="add del">
          <ac:chgData name="Abdulahi Adem" userId="c04bacc4d04b6a47" providerId="LiveId" clId="{B54EF921-9F06-4CB5-A1D0-6483E4C6B184}" dt="2026-03-27T13:28:47.945" v="1561" actId="26606"/>
          <ac:cxnSpMkLst>
            <pc:docMk/>
            <pc:sldMk cId="491053347" sldId="256"/>
            <ac:cxnSpMk id="40" creationId="{580B8A35-DEA7-4D43-9DF8-90B4681D0FAD}"/>
          </ac:cxnSpMkLst>
        </pc:cxnChg>
      </pc:sldChg>
      <pc:sldChg chg="addSp delSp modSp mod setBg">
        <pc:chgData name="Abdulahi Adem" userId="c04bacc4d04b6a47" providerId="LiveId" clId="{B54EF921-9F06-4CB5-A1D0-6483E4C6B184}" dt="2026-03-27T12:58:53.411" v="1367" actId="20577"/>
        <pc:sldMkLst>
          <pc:docMk/>
          <pc:sldMk cId="3520364490" sldId="257"/>
        </pc:sldMkLst>
        <pc:spChg chg="mod">
          <ac:chgData name="Abdulahi Adem" userId="c04bacc4d04b6a47" providerId="LiveId" clId="{B54EF921-9F06-4CB5-A1D0-6483E4C6B184}" dt="2026-03-27T12:38:12.944" v="1047" actId="26606"/>
          <ac:spMkLst>
            <pc:docMk/>
            <pc:sldMk cId="3520364490" sldId="257"/>
            <ac:spMk id="2" creationId="{D446DD0A-48B1-43FB-BD6F-188733A2217D}"/>
          </ac:spMkLst>
        </pc:spChg>
        <pc:spChg chg="del">
          <ac:chgData name="Abdulahi Adem" userId="c04bacc4d04b6a47" providerId="LiveId" clId="{B54EF921-9F06-4CB5-A1D0-6483E4C6B184}" dt="2026-03-27T12:38:12.944" v="1047" actId="26606"/>
          <ac:spMkLst>
            <pc:docMk/>
            <pc:sldMk cId="3520364490" sldId="257"/>
            <ac:spMk id="3" creationId="{5878AA43-5E8E-4AEE-A9F2-E8DE9175B1A9}"/>
          </ac:spMkLst>
        </pc:spChg>
        <pc:spChg chg="add">
          <ac:chgData name="Abdulahi Adem" userId="c04bacc4d04b6a47" providerId="LiveId" clId="{B54EF921-9F06-4CB5-A1D0-6483E4C6B184}" dt="2026-03-27T12:38:12.944" v="1047" actId="26606"/>
          <ac:spMkLst>
            <pc:docMk/>
            <pc:sldMk cId="3520364490" sldId="257"/>
            <ac:spMk id="9" creationId="{482E7304-2AC2-4A5C-924D-A6AC3FFC5EAC}"/>
          </ac:spMkLst>
        </pc:spChg>
        <pc:spChg chg="add">
          <ac:chgData name="Abdulahi Adem" userId="c04bacc4d04b6a47" providerId="LiveId" clId="{B54EF921-9F06-4CB5-A1D0-6483E4C6B184}" dt="2026-03-27T12:38:12.944" v="1047" actId="26606"/>
          <ac:spMkLst>
            <pc:docMk/>
            <pc:sldMk cId="3520364490" sldId="257"/>
            <ac:spMk id="13" creationId="{A3C183B1-1D4B-4E3D-A02E-A426E3BFA016}"/>
          </ac:spMkLst>
        </pc:spChg>
        <pc:graphicFrameChg chg="add mod modGraphic">
          <ac:chgData name="Abdulahi Adem" userId="c04bacc4d04b6a47" providerId="LiveId" clId="{B54EF921-9F06-4CB5-A1D0-6483E4C6B184}" dt="2026-03-27T12:58:53.411" v="1367" actId="20577"/>
          <ac:graphicFrameMkLst>
            <pc:docMk/>
            <pc:sldMk cId="3520364490" sldId="257"/>
            <ac:graphicFrameMk id="5" creationId="{81BA70CB-6B63-3A4A-E014-47FE1FD1BB29}"/>
          </ac:graphicFrameMkLst>
        </pc:graphicFrameChg>
        <pc:cxnChg chg="add">
          <ac:chgData name="Abdulahi Adem" userId="c04bacc4d04b6a47" providerId="LiveId" clId="{B54EF921-9F06-4CB5-A1D0-6483E4C6B184}" dt="2026-03-27T12:38:12.944" v="1047" actId="26606"/>
          <ac:cxnSpMkLst>
            <pc:docMk/>
            <pc:sldMk cId="3520364490" sldId="257"/>
            <ac:cxnSpMk id="11" creationId="{D259FEF2-F6A5-442F-BA10-4E39EECD0ABE}"/>
          </ac:cxnSpMkLst>
        </pc:cxnChg>
      </pc:sldChg>
      <pc:sldChg chg="addSp delSp modSp mod ord setBg">
        <pc:chgData name="Abdulahi Adem" userId="c04bacc4d04b6a47" providerId="LiveId" clId="{B54EF921-9F06-4CB5-A1D0-6483E4C6B184}" dt="2026-03-27T12:59:55.801" v="1417"/>
        <pc:sldMkLst>
          <pc:docMk/>
          <pc:sldMk cId="1992924896" sldId="259"/>
        </pc:sldMkLst>
        <pc:spChg chg="mod">
          <ac:chgData name="Abdulahi Adem" userId="c04bacc4d04b6a47" providerId="LiveId" clId="{B54EF921-9F06-4CB5-A1D0-6483E4C6B184}" dt="2026-03-27T12:39:27.533" v="1072" actId="26606"/>
          <ac:spMkLst>
            <pc:docMk/>
            <pc:sldMk cId="1992924896" sldId="259"/>
            <ac:spMk id="2" creationId="{A89F9095-7A91-49DA-8C8F-DEACF6C8B635}"/>
          </ac:spMkLst>
        </pc:spChg>
        <pc:spChg chg="del">
          <ac:chgData name="Abdulahi Adem" userId="c04bacc4d04b6a47" providerId="LiveId" clId="{B54EF921-9F06-4CB5-A1D0-6483E4C6B184}" dt="2026-03-27T12:39:27.533" v="1072" actId="26606"/>
          <ac:spMkLst>
            <pc:docMk/>
            <pc:sldMk cId="1992924896" sldId="259"/>
            <ac:spMk id="3" creationId="{3B856E13-5E35-48AC-9120-614CFFC07A39}"/>
          </ac:spMkLst>
        </pc:spChg>
        <pc:spChg chg="add">
          <ac:chgData name="Abdulahi Adem" userId="c04bacc4d04b6a47" providerId="LiveId" clId="{B54EF921-9F06-4CB5-A1D0-6483E4C6B184}" dt="2026-03-27T12:39:27.533" v="1072" actId="26606"/>
          <ac:spMkLst>
            <pc:docMk/>
            <pc:sldMk cId="1992924896" sldId="259"/>
            <ac:spMk id="9" creationId="{32D32A60-013B-47A8-8833-D2424080917B}"/>
          </ac:spMkLst>
        </pc:spChg>
        <pc:spChg chg="add">
          <ac:chgData name="Abdulahi Adem" userId="c04bacc4d04b6a47" providerId="LiveId" clId="{B54EF921-9F06-4CB5-A1D0-6483E4C6B184}" dt="2026-03-27T12:39:27.533" v="1072" actId="26606"/>
          <ac:spMkLst>
            <pc:docMk/>
            <pc:sldMk cId="1992924896" sldId="259"/>
            <ac:spMk id="11" creationId="{AE27932B-B694-4C4C-90D7-A0333A7C5876}"/>
          </ac:spMkLst>
        </pc:spChg>
        <pc:spChg chg="add">
          <ac:chgData name="Abdulahi Adem" userId="c04bacc4d04b6a47" providerId="LiveId" clId="{B54EF921-9F06-4CB5-A1D0-6483E4C6B184}" dt="2026-03-27T12:39:27.533" v="1072" actId="26606"/>
          <ac:spMkLst>
            <pc:docMk/>
            <pc:sldMk cId="1992924896" sldId="259"/>
            <ac:spMk id="15" creationId="{A9DA474E-6B91-4200-840F-0257B2358A75}"/>
          </ac:spMkLst>
        </pc:spChg>
        <pc:graphicFrameChg chg="add mod">
          <ac:chgData name="Abdulahi Adem" userId="c04bacc4d04b6a47" providerId="LiveId" clId="{B54EF921-9F06-4CB5-A1D0-6483E4C6B184}" dt="2026-03-27T12:39:58.700" v="1073" actId="13782"/>
          <ac:graphicFrameMkLst>
            <pc:docMk/>
            <pc:sldMk cId="1992924896" sldId="259"/>
            <ac:graphicFrameMk id="5" creationId="{260F6ADC-C8D3-0915-BF52-1E577E78C903}"/>
          </ac:graphicFrameMkLst>
        </pc:graphicFrameChg>
        <pc:picChg chg="add">
          <ac:chgData name="Abdulahi Adem" userId="c04bacc4d04b6a47" providerId="LiveId" clId="{B54EF921-9F06-4CB5-A1D0-6483E4C6B184}" dt="2026-03-27T12:39:27.533" v="1072" actId="26606"/>
          <ac:picMkLst>
            <pc:docMk/>
            <pc:sldMk cId="1992924896" sldId="259"/>
            <ac:picMk id="17" creationId="{DF63C9AD-AE6E-4512-8171-91612E84CCFB}"/>
          </ac:picMkLst>
        </pc:picChg>
        <pc:cxnChg chg="add">
          <ac:chgData name="Abdulahi Adem" userId="c04bacc4d04b6a47" providerId="LiveId" clId="{B54EF921-9F06-4CB5-A1D0-6483E4C6B184}" dt="2026-03-27T12:39:27.533" v="1072" actId="26606"/>
          <ac:cxnSpMkLst>
            <pc:docMk/>
            <pc:sldMk cId="1992924896" sldId="259"/>
            <ac:cxnSpMk id="13" creationId="{9EBB0476-5CF0-4F44-8D68-5D42D7AEE43A}"/>
          </ac:cxnSpMkLst>
        </pc:cxnChg>
        <pc:cxnChg chg="add">
          <ac:chgData name="Abdulahi Adem" userId="c04bacc4d04b6a47" providerId="LiveId" clId="{B54EF921-9F06-4CB5-A1D0-6483E4C6B184}" dt="2026-03-27T12:39:27.533" v="1072" actId="26606"/>
          <ac:cxnSpMkLst>
            <pc:docMk/>
            <pc:sldMk cId="1992924896" sldId="259"/>
            <ac:cxnSpMk id="19" creationId="{FE1A49CE-B63D-457A-A180-1C883E1A63D2}"/>
          </ac:cxnSpMkLst>
        </pc:cxnChg>
      </pc:sldChg>
      <pc:sldChg chg="addSp delSp modSp mod setBg">
        <pc:chgData name="Abdulahi Adem" userId="c04bacc4d04b6a47" providerId="LiveId" clId="{B54EF921-9F06-4CB5-A1D0-6483E4C6B184}" dt="2026-03-27T13:01:57.710" v="1471" actId="26606"/>
        <pc:sldMkLst>
          <pc:docMk/>
          <pc:sldMk cId="1405808172" sldId="260"/>
        </pc:sldMkLst>
        <pc:spChg chg="mod">
          <ac:chgData name="Abdulahi Adem" userId="c04bacc4d04b6a47" providerId="LiveId" clId="{B54EF921-9F06-4CB5-A1D0-6483E4C6B184}" dt="2026-03-27T13:01:57.710" v="1471" actId="26606"/>
          <ac:spMkLst>
            <pc:docMk/>
            <pc:sldMk cId="1405808172" sldId="260"/>
            <ac:spMk id="2" creationId="{8EA21269-53BA-4721-B66E-955D3BC101C4}"/>
          </ac:spMkLst>
        </pc:spChg>
        <pc:spChg chg="mod">
          <ac:chgData name="Abdulahi Adem" userId="c04bacc4d04b6a47" providerId="LiveId" clId="{B54EF921-9F06-4CB5-A1D0-6483E4C6B184}" dt="2026-03-27T13:01:57.710" v="1471" actId="26606"/>
          <ac:spMkLst>
            <pc:docMk/>
            <pc:sldMk cId="1405808172" sldId="260"/>
            <ac:spMk id="3" creationId="{01D3CD69-1816-411E-9EEE-34EA4E390D9A}"/>
          </ac:spMkLst>
        </pc:spChg>
        <pc:spChg chg="add del">
          <ac:chgData name="Abdulahi Adem" userId="c04bacc4d04b6a47" providerId="LiveId" clId="{B54EF921-9F06-4CB5-A1D0-6483E4C6B184}" dt="2026-03-27T13:01:57.694" v="1470" actId="26606"/>
          <ac:spMkLst>
            <pc:docMk/>
            <pc:sldMk cId="1405808172" sldId="260"/>
            <ac:spMk id="8" creationId="{F63C748C-967B-4A7B-A90F-3EDD0F485AC6}"/>
          </ac:spMkLst>
        </pc:spChg>
        <pc:spChg chg="add del">
          <ac:chgData name="Abdulahi Adem" userId="c04bacc4d04b6a47" providerId="LiveId" clId="{B54EF921-9F06-4CB5-A1D0-6483E4C6B184}" dt="2026-03-27T13:01:57.694" v="1470" actId="26606"/>
          <ac:spMkLst>
            <pc:docMk/>
            <pc:sldMk cId="1405808172" sldId="260"/>
            <ac:spMk id="10" creationId="{C0143637-4934-44E4-B909-BAF1E7B27972}"/>
          </ac:spMkLst>
        </pc:spChg>
        <pc:spChg chg="add">
          <ac:chgData name="Abdulahi Adem" userId="c04bacc4d04b6a47" providerId="LiveId" clId="{B54EF921-9F06-4CB5-A1D0-6483E4C6B184}" dt="2026-03-27T13:01:57.710" v="1471" actId="26606"/>
          <ac:spMkLst>
            <pc:docMk/>
            <pc:sldMk cId="1405808172" sldId="260"/>
            <ac:spMk id="12" creationId="{F63C748C-967B-4A7B-A90F-3EDD0F485AC6}"/>
          </ac:spMkLst>
        </pc:spChg>
        <pc:spChg chg="add">
          <ac:chgData name="Abdulahi Adem" userId="c04bacc4d04b6a47" providerId="LiveId" clId="{B54EF921-9F06-4CB5-A1D0-6483E4C6B184}" dt="2026-03-27T13:01:57.710" v="1471" actId="26606"/>
          <ac:spMkLst>
            <pc:docMk/>
            <pc:sldMk cId="1405808172" sldId="260"/>
            <ac:spMk id="13" creationId="{C0143637-4934-44E4-B909-BAF1E7B27972}"/>
          </ac:spMkLst>
        </pc:spChg>
      </pc:sldChg>
      <pc:sldChg chg="del">
        <pc:chgData name="Abdulahi Adem" userId="c04bacc4d04b6a47" providerId="LiveId" clId="{B54EF921-9F06-4CB5-A1D0-6483E4C6B184}" dt="2026-03-27T12:40:40.598" v="1074" actId="2696"/>
        <pc:sldMkLst>
          <pc:docMk/>
          <pc:sldMk cId="781403528" sldId="261"/>
        </pc:sldMkLst>
      </pc:sldChg>
      <pc:sldChg chg="addSp delSp modSp mod setBg">
        <pc:chgData name="Abdulahi Adem" userId="c04bacc4d04b6a47" providerId="LiveId" clId="{B54EF921-9F06-4CB5-A1D0-6483E4C6B184}" dt="2026-03-27T12:27:01.557" v="742" actId="26606"/>
        <pc:sldMkLst>
          <pc:docMk/>
          <pc:sldMk cId="143855784" sldId="263"/>
        </pc:sldMkLst>
        <pc:spChg chg="mod">
          <ac:chgData name="Abdulahi Adem" userId="c04bacc4d04b6a47" providerId="LiveId" clId="{B54EF921-9F06-4CB5-A1D0-6483E4C6B184}" dt="2026-03-27T12:27:01.557" v="742" actId="26606"/>
          <ac:spMkLst>
            <pc:docMk/>
            <pc:sldMk cId="143855784" sldId="263"/>
            <ac:spMk id="2" creationId="{15C2D255-D8BE-4B6C-8782-A03FD22B693D}"/>
          </ac:spMkLst>
        </pc:spChg>
        <pc:spChg chg="add del mod">
          <ac:chgData name="Abdulahi Adem" userId="c04bacc4d04b6a47" providerId="LiveId" clId="{B54EF921-9F06-4CB5-A1D0-6483E4C6B184}" dt="2026-03-27T12:27:01.557" v="742" actId="26606"/>
          <ac:spMkLst>
            <pc:docMk/>
            <pc:sldMk cId="143855784" sldId="263"/>
            <ac:spMk id="3" creationId="{11117403-74F8-4023-BE54-45F9E9A9AAA3}"/>
          </ac:spMkLst>
        </pc:spChg>
        <pc:spChg chg="add del">
          <ac:chgData name="Abdulahi Adem" userId="c04bacc4d04b6a47" providerId="LiveId" clId="{B54EF921-9F06-4CB5-A1D0-6483E4C6B184}" dt="2026-03-27T12:27:01.512" v="741" actId="26606"/>
          <ac:spMkLst>
            <pc:docMk/>
            <pc:sldMk cId="143855784" sldId="263"/>
            <ac:spMk id="8" creationId="{29C51009-A09A-4689-8E6C-F8FC99E6A840}"/>
          </ac:spMkLst>
        </pc:spChg>
        <pc:spChg chg="add del">
          <ac:chgData name="Abdulahi Adem" userId="c04bacc4d04b6a47" providerId="LiveId" clId="{B54EF921-9F06-4CB5-A1D0-6483E4C6B184}" dt="2026-03-27T12:27:00.013" v="739" actId="26606"/>
          <ac:spMkLst>
            <pc:docMk/>
            <pc:sldMk cId="143855784" sldId="263"/>
            <ac:spMk id="9" creationId="{32D32A60-013B-47A8-8833-D2424080917B}"/>
          </ac:spMkLst>
        </pc:spChg>
        <pc:spChg chg="add del">
          <ac:chgData name="Abdulahi Adem" userId="c04bacc4d04b6a47" providerId="LiveId" clId="{B54EF921-9F06-4CB5-A1D0-6483E4C6B184}" dt="2026-03-27T12:27:00.013" v="739" actId="26606"/>
          <ac:spMkLst>
            <pc:docMk/>
            <pc:sldMk cId="143855784" sldId="263"/>
            <ac:spMk id="11" creationId="{AE27932B-B694-4C4C-90D7-A0333A7C5876}"/>
          </ac:spMkLst>
        </pc:spChg>
        <pc:spChg chg="add del">
          <ac:chgData name="Abdulahi Adem" userId="c04bacc4d04b6a47" providerId="LiveId" clId="{B54EF921-9F06-4CB5-A1D0-6483E4C6B184}" dt="2026-03-27T12:27:00.013" v="739" actId="26606"/>
          <ac:spMkLst>
            <pc:docMk/>
            <pc:sldMk cId="143855784" sldId="263"/>
            <ac:spMk id="15" creationId="{A9DA474E-6B91-4200-840F-0257B2358A75}"/>
          </ac:spMkLst>
        </pc:spChg>
        <pc:spChg chg="add del">
          <ac:chgData name="Abdulahi Adem" userId="c04bacc4d04b6a47" providerId="LiveId" clId="{B54EF921-9F06-4CB5-A1D0-6483E4C6B184}" dt="2026-03-27T12:27:01.512" v="741" actId="26606"/>
          <ac:spMkLst>
            <pc:docMk/>
            <pc:sldMk cId="143855784" sldId="263"/>
            <ac:spMk id="21" creationId="{11117403-74F8-4023-BE54-45F9E9A9AAA3}"/>
          </ac:spMkLst>
        </pc:spChg>
        <pc:spChg chg="add">
          <ac:chgData name="Abdulahi Adem" userId="c04bacc4d04b6a47" providerId="LiveId" clId="{B54EF921-9F06-4CB5-A1D0-6483E4C6B184}" dt="2026-03-27T12:27:01.557" v="742" actId="26606"/>
          <ac:spMkLst>
            <pc:docMk/>
            <pc:sldMk cId="143855784" sldId="263"/>
            <ac:spMk id="23" creationId="{32D32A60-013B-47A8-8833-D2424080917B}"/>
          </ac:spMkLst>
        </pc:spChg>
        <pc:spChg chg="add">
          <ac:chgData name="Abdulahi Adem" userId="c04bacc4d04b6a47" providerId="LiveId" clId="{B54EF921-9F06-4CB5-A1D0-6483E4C6B184}" dt="2026-03-27T12:27:01.557" v="742" actId="26606"/>
          <ac:spMkLst>
            <pc:docMk/>
            <pc:sldMk cId="143855784" sldId="263"/>
            <ac:spMk id="24" creationId="{AE27932B-B694-4C4C-90D7-A0333A7C5876}"/>
          </ac:spMkLst>
        </pc:spChg>
        <pc:spChg chg="add">
          <ac:chgData name="Abdulahi Adem" userId="c04bacc4d04b6a47" providerId="LiveId" clId="{B54EF921-9F06-4CB5-A1D0-6483E4C6B184}" dt="2026-03-27T12:27:01.557" v="742" actId="26606"/>
          <ac:spMkLst>
            <pc:docMk/>
            <pc:sldMk cId="143855784" sldId="263"/>
            <ac:spMk id="26" creationId="{A9DA474E-6B91-4200-840F-0257B2358A75}"/>
          </ac:spMkLst>
        </pc:spChg>
        <pc:graphicFrameChg chg="add del">
          <ac:chgData name="Abdulahi Adem" userId="c04bacc4d04b6a47" providerId="LiveId" clId="{B54EF921-9F06-4CB5-A1D0-6483E4C6B184}" dt="2026-03-27T12:27:00.013" v="739" actId="26606"/>
          <ac:graphicFrameMkLst>
            <pc:docMk/>
            <pc:sldMk cId="143855784" sldId="263"/>
            <ac:graphicFrameMk id="5" creationId="{7BD6662E-7D78-D55D-0135-88C0D80F847B}"/>
          </ac:graphicFrameMkLst>
        </pc:graphicFrameChg>
        <pc:graphicFrameChg chg="add">
          <ac:chgData name="Abdulahi Adem" userId="c04bacc4d04b6a47" providerId="LiveId" clId="{B54EF921-9F06-4CB5-A1D0-6483E4C6B184}" dt="2026-03-27T12:27:01.557" v="742" actId="26606"/>
          <ac:graphicFrameMkLst>
            <pc:docMk/>
            <pc:sldMk cId="143855784" sldId="263"/>
            <ac:graphicFrameMk id="29" creationId="{7BD6662E-7D78-D55D-0135-88C0D80F847B}"/>
          </ac:graphicFrameMkLst>
        </pc:graphicFrameChg>
        <pc:picChg chg="add del">
          <ac:chgData name="Abdulahi Adem" userId="c04bacc4d04b6a47" providerId="LiveId" clId="{B54EF921-9F06-4CB5-A1D0-6483E4C6B184}" dt="2026-03-27T12:27:00.013" v="739" actId="26606"/>
          <ac:picMkLst>
            <pc:docMk/>
            <pc:sldMk cId="143855784" sldId="263"/>
            <ac:picMk id="17" creationId="{DF63C9AD-AE6E-4512-8171-91612E84CCFB}"/>
          </ac:picMkLst>
        </pc:picChg>
        <pc:picChg chg="add">
          <ac:chgData name="Abdulahi Adem" userId="c04bacc4d04b6a47" providerId="LiveId" clId="{B54EF921-9F06-4CB5-A1D0-6483E4C6B184}" dt="2026-03-27T12:27:01.557" v="742" actId="26606"/>
          <ac:picMkLst>
            <pc:docMk/>
            <pc:sldMk cId="143855784" sldId="263"/>
            <ac:picMk id="27" creationId="{DF63C9AD-AE6E-4512-8171-91612E84CCFB}"/>
          </ac:picMkLst>
        </pc:picChg>
        <pc:cxnChg chg="add del">
          <ac:chgData name="Abdulahi Adem" userId="c04bacc4d04b6a47" providerId="LiveId" clId="{B54EF921-9F06-4CB5-A1D0-6483E4C6B184}" dt="2026-03-27T12:27:01.512" v="741" actId="26606"/>
          <ac:cxnSpMkLst>
            <pc:docMk/>
            <pc:sldMk cId="143855784" sldId="263"/>
            <ac:cxnSpMk id="10" creationId="{9EC65442-F244-409C-BF44-C5D6472E810A}"/>
          </ac:cxnSpMkLst>
        </pc:cxnChg>
        <pc:cxnChg chg="add del">
          <ac:chgData name="Abdulahi Adem" userId="c04bacc4d04b6a47" providerId="LiveId" clId="{B54EF921-9F06-4CB5-A1D0-6483E4C6B184}" dt="2026-03-27T12:27:00.013" v="739" actId="26606"/>
          <ac:cxnSpMkLst>
            <pc:docMk/>
            <pc:sldMk cId="143855784" sldId="263"/>
            <ac:cxnSpMk id="13" creationId="{9EBB0476-5CF0-4F44-8D68-5D42D7AEE43A}"/>
          </ac:cxnSpMkLst>
        </pc:cxnChg>
        <pc:cxnChg chg="add del">
          <ac:chgData name="Abdulahi Adem" userId="c04bacc4d04b6a47" providerId="LiveId" clId="{B54EF921-9F06-4CB5-A1D0-6483E4C6B184}" dt="2026-03-27T12:27:00.013" v="739" actId="26606"/>
          <ac:cxnSpMkLst>
            <pc:docMk/>
            <pc:sldMk cId="143855784" sldId="263"/>
            <ac:cxnSpMk id="19" creationId="{FE1A49CE-B63D-457A-A180-1C883E1A63D2}"/>
          </ac:cxnSpMkLst>
        </pc:cxnChg>
        <pc:cxnChg chg="add">
          <ac:chgData name="Abdulahi Adem" userId="c04bacc4d04b6a47" providerId="LiveId" clId="{B54EF921-9F06-4CB5-A1D0-6483E4C6B184}" dt="2026-03-27T12:27:01.557" v="742" actId="26606"/>
          <ac:cxnSpMkLst>
            <pc:docMk/>
            <pc:sldMk cId="143855784" sldId="263"/>
            <ac:cxnSpMk id="25" creationId="{9EBB0476-5CF0-4F44-8D68-5D42D7AEE43A}"/>
          </ac:cxnSpMkLst>
        </pc:cxnChg>
        <pc:cxnChg chg="add">
          <ac:chgData name="Abdulahi Adem" userId="c04bacc4d04b6a47" providerId="LiveId" clId="{B54EF921-9F06-4CB5-A1D0-6483E4C6B184}" dt="2026-03-27T12:27:01.557" v="742" actId="26606"/>
          <ac:cxnSpMkLst>
            <pc:docMk/>
            <pc:sldMk cId="143855784" sldId="263"/>
            <ac:cxnSpMk id="28" creationId="{FE1A49CE-B63D-457A-A180-1C883E1A63D2}"/>
          </ac:cxnSpMkLst>
        </pc:cxnChg>
      </pc:sldChg>
      <pc:sldChg chg="addSp delSp modSp mod setBg">
        <pc:chgData name="Abdulahi Adem" userId="c04bacc4d04b6a47" providerId="LiveId" clId="{B54EF921-9F06-4CB5-A1D0-6483E4C6B184}" dt="2026-03-27T12:30:48.964" v="761" actId="34807"/>
        <pc:sldMkLst>
          <pc:docMk/>
          <pc:sldMk cId="1064060921" sldId="264"/>
        </pc:sldMkLst>
        <pc:spChg chg="mod">
          <ac:chgData name="Abdulahi Adem" userId="c04bacc4d04b6a47" providerId="LiveId" clId="{B54EF921-9F06-4CB5-A1D0-6483E4C6B184}" dt="2026-03-27T12:30:48.964" v="761" actId="34807"/>
          <ac:spMkLst>
            <pc:docMk/>
            <pc:sldMk cId="1064060921" sldId="264"/>
            <ac:spMk id="2" creationId="{F44E03F5-A3AD-497B-8F23-FCBDEB198FE0}"/>
          </ac:spMkLst>
        </pc:spChg>
        <pc:spChg chg="add del">
          <ac:chgData name="Abdulahi Adem" userId="c04bacc4d04b6a47" providerId="LiveId" clId="{B54EF921-9F06-4CB5-A1D0-6483E4C6B184}" dt="2026-03-27T12:30:23.102" v="759" actId="26606"/>
          <ac:spMkLst>
            <pc:docMk/>
            <pc:sldMk cId="1064060921" sldId="264"/>
            <ac:spMk id="3" creationId="{455BEE23-B80E-4567-B2F5-9BF1A66A85BF}"/>
          </ac:spMkLst>
        </pc:spChg>
        <pc:spChg chg="add">
          <ac:chgData name="Abdulahi Adem" userId="c04bacc4d04b6a47" providerId="LiveId" clId="{B54EF921-9F06-4CB5-A1D0-6483E4C6B184}" dt="2026-03-27T12:30:23.102" v="759" actId="26606"/>
          <ac:spMkLst>
            <pc:docMk/>
            <pc:sldMk cId="1064060921" sldId="264"/>
            <ac:spMk id="6" creationId="{482E7304-2AC2-4A5C-924D-A6AC3FFC5EAC}"/>
          </ac:spMkLst>
        </pc:spChg>
        <pc:spChg chg="add">
          <ac:chgData name="Abdulahi Adem" userId="c04bacc4d04b6a47" providerId="LiveId" clId="{B54EF921-9F06-4CB5-A1D0-6483E4C6B184}" dt="2026-03-27T12:30:23.102" v="759" actId="26606"/>
          <ac:spMkLst>
            <pc:docMk/>
            <pc:sldMk cId="1064060921" sldId="264"/>
            <ac:spMk id="8" creationId="{A3C183B1-1D4B-4E3D-A02E-A426E3BFA016}"/>
          </ac:spMkLst>
        </pc:spChg>
        <pc:spChg chg="add del">
          <ac:chgData name="Abdulahi Adem" userId="c04bacc4d04b6a47" providerId="LiveId" clId="{B54EF921-9F06-4CB5-A1D0-6483E4C6B184}" dt="2026-03-27T12:29:56.241" v="754" actId="26606"/>
          <ac:spMkLst>
            <pc:docMk/>
            <pc:sldMk cId="1064060921" sldId="264"/>
            <ac:spMk id="9" creationId="{32D32A60-013B-47A8-8833-D2424080917B}"/>
          </ac:spMkLst>
        </pc:spChg>
        <pc:spChg chg="add del">
          <ac:chgData name="Abdulahi Adem" userId="c04bacc4d04b6a47" providerId="LiveId" clId="{B54EF921-9F06-4CB5-A1D0-6483E4C6B184}" dt="2026-03-27T12:29:56.241" v="754" actId="26606"/>
          <ac:spMkLst>
            <pc:docMk/>
            <pc:sldMk cId="1064060921" sldId="264"/>
            <ac:spMk id="11" creationId="{AE27932B-B694-4C4C-90D7-A0333A7C5876}"/>
          </ac:spMkLst>
        </pc:spChg>
        <pc:spChg chg="add del">
          <ac:chgData name="Abdulahi Adem" userId="c04bacc4d04b6a47" providerId="LiveId" clId="{B54EF921-9F06-4CB5-A1D0-6483E4C6B184}" dt="2026-03-27T12:29:56.241" v="754" actId="26606"/>
          <ac:spMkLst>
            <pc:docMk/>
            <pc:sldMk cId="1064060921" sldId="264"/>
            <ac:spMk id="15" creationId="{A9DA474E-6B91-4200-840F-0257B2358A75}"/>
          </ac:spMkLst>
        </pc:spChg>
        <pc:graphicFrameChg chg="add del mod">
          <ac:chgData name="Abdulahi Adem" userId="c04bacc4d04b6a47" providerId="LiveId" clId="{B54EF921-9F06-4CB5-A1D0-6483E4C6B184}" dt="2026-03-27T12:29:56.241" v="754" actId="26606"/>
          <ac:graphicFrameMkLst>
            <pc:docMk/>
            <pc:sldMk cId="1064060921" sldId="264"/>
            <ac:graphicFrameMk id="5" creationId="{6B4768E4-FEF5-A2C3-58BB-1ADB3AB56E35}"/>
          </ac:graphicFrameMkLst>
        </pc:graphicFrameChg>
        <pc:graphicFrameChg chg="add">
          <ac:chgData name="Abdulahi Adem" userId="c04bacc4d04b6a47" providerId="LiveId" clId="{B54EF921-9F06-4CB5-A1D0-6483E4C6B184}" dt="2026-03-27T12:30:23.102" v="759" actId="26606"/>
          <ac:graphicFrameMkLst>
            <pc:docMk/>
            <pc:sldMk cId="1064060921" sldId="264"/>
            <ac:graphicFrameMk id="10" creationId="{AC0B59B4-1CEE-D8E2-B3A8-F06EF33BF4A4}"/>
          </ac:graphicFrameMkLst>
        </pc:graphicFrameChg>
        <pc:picChg chg="add del">
          <ac:chgData name="Abdulahi Adem" userId="c04bacc4d04b6a47" providerId="LiveId" clId="{B54EF921-9F06-4CB5-A1D0-6483E4C6B184}" dt="2026-03-27T12:29:56.241" v="754" actId="26606"/>
          <ac:picMkLst>
            <pc:docMk/>
            <pc:sldMk cId="1064060921" sldId="264"/>
            <ac:picMk id="17" creationId="{DF63C9AD-AE6E-4512-8171-91612E84CCFB}"/>
          </ac:picMkLst>
        </pc:picChg>
        <pc:cxnChg chg="add">
          <ac:chgData name="Abdulahi Adem" userId="c04bacc4d04b6a47" providerId="LiveId" clId="{B54EF921-9F06-4CB5-A1D0-6483E4C6B184}" dt="2026-03-27T12:30:23.102" v="759" actId="26606"/>
          <ac:cxnSpMkLst>
            <pc:docMk/>
            <pc:sldMk cId="1064060921" sldId="264"/>
            <ac:cxnSpMk id="7" creationId="{D259FEF2-F6A5-442F-BA10-4E39EECD0ABE}"/>
          </ac:cxnSpMkLst>
        </pc:cxnChg>
        <pc:cxnChg chg="add del">
          <ac:chgData name="Abdulahi Adem" userId="c04bacc4d04b6a47" providerId="LiveId" clId="{B54EF921-9F06-4CB5-A1D0-6483E4C6B184}" dt="2026-03-27T12:29:56.241" v="754" actId="26606"/>
          <ac:cxnSpMkLst>
            <pc:docMk/>
            <pc:sldMk cId="1064060921" sldId="264"/>
            <ac:cxnSpMk id="13" creationId="{9EBB0476-5CF0-4F44-8D68-5D42D7AEE43A}"/>
          </ac:cxnSpMkLst>
        </pc:cxnChg>
        <pc:cxnChg chg="add del">
          <ac:chgData name="Abdulahi Adem" userId="c04bacc4d04b6a47" providerId="LiveId" clId="{B54EF921-9F06-4CB5-A1D0-6483E4C6B184}" dt="2026-03-27T12:29:56.241" v="754" actId="26606"/>
          <ac:cxnSpMkLst>
            <pc:docMk/>
            <pc:sldMk cId="1064060921" sldId="264"/>
            <ac:cxnSpMk id="19" creationId="{FE1A49CE-B63D-457A-A180-1C883E1A63D2}"/>
          </ac:cxnSpMkLst>
        </pc:cxnChg>
      </pc:sldChg>
      <pc:sldChg chg="del">
        <pc:chgData name="Abdulahi Adem" userId="c04bacc4d04b6a47" providerId="LiveId" clId="{B54EF921-9F06-4CB5-A1D0-6483E4C6B184}" dt="2026-03-27T12:26:18.293" v="732" actId="2696"/>
        <pc:sldMkLst>
          <pc:docMk/>
          <pc:sldMk cId="3690585794" sldId="265"/>
        </pc:sldMkLst>
      </pc:sldChg>
      <pc:sldChg chg="addSp delSp modSp mod setBg">
        <pc:chgData name="Abdulahi Adem" userId="c04bacc4d04b6a47" providerId="LiveId" clId="{B54EF921-9F06-4CB5-A1D0-6483E4C6B184}" dt="2026-03-27T12:28:21.092" v="750" actId="20577"/>
        <pc:sldMkLst>
          <pc:docMk/>
          <pc:sldMk cId="2964745045" sldId="266"/>
        </pc:sldMkLst>
        <pc:spChg chg="mod">
          <ac:chgData name="Abdulahi Adem" userId="c04bacc4d04b6a47" providerId="LiveId" clId="{B54EF921-9F06-4CB5-A1D0-6483E4C6B184}" dt="2026-03-27T12:28:21.092" v="750" actId="20577"/>
          <ac:spMkLst>
            <pc:docMk/>
            <pc:sldMk cId="2964745045" sldId="266"/>
            <ac:spMk id="2" creationId="{0F6F07E5-0ECE-4C93-BD40-971FDAA6E06E}"/>
          </ac:spMkLst>
        </pc:spChg>
        <pc:spChg chg="del mod">
          <ac:chgData name="Abdulahi Adem" userId="c04bacc4d04b6a47" providerId="LiveId" clId="{B54EF921-9F06-4CB5-A1D0-6483E4C6B184}" dt="2026-03-27T12:27:20.143" v="743" actId="26606"/>
          <ac:spMkLst>
            <pc:docMk/>
            <pc:sldMk cId="2964745045" sldId="266"/>
            <ac:spMk id="3" creationId="{32273588-BD79-45C3-96ED-822B78CCE008}"/>
          </ac:spMkLst>
        </pc:spChg>
        <pc:spChg chg="add del">
          <ac:chgData name="Abdulahi Adem" userId="c04bacc4d04b6a47" providerId="LiveId" clId="{B54EF921-9F06-4CB5-A1D0-6483E4C6B184}" dt="2026-03-27T12:28:10.125" v="745" actId="26606"/>
          <ac:spMkLst>
            <pc:docMk/>
            <pc:sldMk cId="2964745045" sldId="266"/>
            <ac:spMk id="9" creationId="{32D32A60-013B-47A8-8833-D2424080917B}"/>
          </ac:spMkLst>
        </pc:spChg>
        <pc:spChg chg="add del">
          <ac:chgData name="Abdulahi Adem" userId="c04bacc4d04b6a47" providerId="LiveId" clId="{B54EF921-9F06-4CB5-A1D0-6483E4C6B184}" dt="2026-03-27T12:28:10.125" v="745" actId="26606"/>
          <ac:spMkLst>
            <pc:docMk/>
            <pc:sldMk cId="2964745045" sldId="266"/>
            <ac:spMk id="11" creationId="{AE27932B-B694-4C4C-90D7-A0333A7C5876}"/>
          </ac:spMkLst>
        </pc:spChg>
        <pc:spChg chg="add del">
          <ac:chgData name="Abdulahi Adem" userId="c04bacc4d04b6a47" providerId="LiveId" clId="{B54EF921-9F06-4CB5-A1D0-6483E4C6B184}" dt="2026-03-27T12:28:10.125" v="745" actId="26606"/>
          <ac:spMkLst>
            <pc:docMk/>
            <pc:sldMk cId="2964745045" sldId="266"/>
            <ac:spMk id="15" creationId="{A9DA474E-6B91-4200-840F-0257B2358A75}"/>
          </ac:spMkLst>
        </pc:spChg>
        <pc:spChg chg="add">
          <ac:chgData name="Abdulahi Adem" userId="c04bacc4d04b6a47" providerId="LiveId" clId="{B54EF921-9F06-4CB5-A1D0-6483E4C6B184}" dt="2026-03-27T12:28:10.125" v="745" actId="26606"/>
          <ac:spMkLst>
            <pc:docMk/>
            <pc:sldMk cId="2964745045" sldId="266"/>
            <ac:spMk id="24" creationId="{32D32A60-013B-47A8-8833-D2424080917B}"/>
          </ac:spMkLst>
        </pc:spChg>
        <pc:spChg chg="add">
          <ac:chgData name="Abdulahi Adem" userId="c04bacc4d04b6a47" providerId="LiveId" clId="{B54EF921-9F06-4CB5-A1D0-6483E4C6B184}" dt="2026-03-27T12:28:10.125" v="745" actId="26606"/>
          <ac:spMkLst>
            <pc:docMk/>
            <pc:sldMk cId="2964745045" sldId="266"/>
            <ac:spMk id="26" creationId="{AE27932B-B694-4C4C-90D7-A0333A7C5876}"/>
          </ac:spMkLst>
        </pc:spChg>
        <pc:spChg chg="add">
          <ac:chgData name="Abdulahi Adem" userId="c04bacc4d04b6a47" providerId="LiveId" clId="{B54EF921-9F06-4CB5-A1D0-6483E4C6B184}" dt="2026-03-27T12:28:10.125" v="745" actId="26606"/>
          <ac:spMkLst>
            <pc:docMk/>
            <pc:sldMk cId="2964745045" sldId="266"/>
            <ac:spMk id="30" creationId="{A9DA474E-6B91-4200-840F-0257B2358A75}"/>
          </ac:spMkLst>
        </pc:spChg>
        <pc:graphicFrameChg chg="add mod modGraphic">
          <ac:chgData name="Abdulahi Adem" userId="c04bacc4d04b6a47" providerId="LiveId" clId="{B54EF921-9F06-4CB5-A1D0-6483E4C6B184}" dt="2026-03-27T12:28:10.125" v="745" actId="26606"/>
          <ac:graphicFrameMkLst>
            <pc:docMk/>
            <pc:sldMk cId="2964745045" sldId="266"/>
            <ac:graphicFrameMk id="5" creationId="{8CA86A7D-B76E-B504-39B3-7A7B6946E36D}"/>
          </ac:graphicFrameMkLst>
        </pc:graphicFrameChg>
        <pc:picChg chg="add del">
          <ac:chgData name="Abdulahi Adem" userId="c04bacc4d04b6a47" providerId="LiveId" clId="{B54EF921-9F06-4CB5-A1D0-6483E4C6B184}" dt="2026-03-27T12:28:10.125" v="745" actId="26606"/>
          <ac:picMkLst>
            <pc:docMk/>
            <pc:sldMk cId="2964745045" sldId="266"/>
            <ac:picMk id="17" creationId="{DF63C9AD-AE6E-4512-8171-91612E84CCFB}"/>
          </ac:picMkLst>
        </pc:picChg>
        <pc:picChg chg="add">
          <ac:chgData name="Abdulahi Adem" userId="c04bacc4d04b6a47" providerId="LiveId" clId="{B54EF921-9F06-4CB5-A1D0-6483E4C6B184}" dt="2026-03-27T12:28:10.125" v="745" actId="26606"/>
          <ac:picMkLst>
            <pc:docMk/>
            <pc:sldMk cId="2964745045" sldId="266"/>
            <ac:picMk id="32" creationId="{DF63C9AD-AE6E-4512-8171-91612E84CCFB}"/>
          </ac:picMkLst>
        </pc:picChg>
        <pc:cxnChg chg="add">
          <ac:chgData name="Abdulahi Adem" userId="c04bacc4d04b6a47" providerId="LiveId" clId="{B54EF921-9F06-4CB5-A1D0-6483E4C6B184}" dt="2026-03-27T12:27:20.143" v="743" actId="26606"/>
          <ac:cxnSpMkLst>
            <pc:docMk/>
            <pc:sldMk cId="2964745045" sldId="266"/>
            <ac:cxnSpMk id="13" creationId="{9EBB0476-5CF0-4F44-8D68-5D42D7AEE43A}"/>
          </ac:cxnSpMkLst>
        </pc:cxnChg>
        <pc:cxnChg chg="add del">
          <ac:chgData name="Abdulahi Adem" userId="c04bacc4d04b6a47" providerId="LiveId" clId="{B54EF921-9F06-4CB5-A1D0-6483E4C6B184}" dt="2026-03-27T12:28:10.125" v="745" actId="26606"/>
          <ac:cxnSpMkLst>
            <pc:docMk/>
            <pc:sldMk cId="2964745045" sldId="266"/>
            <ac:cxnSpMk id="19" creationId="{FE1A49CE-B63D-457A-A180-1C883E1A63D2}"/>
          </ac:cxnSpMkLst>
        </pc:cxnChg>
      </pc:sldChg>
      <pc:sldChg chg="addSp modSp mod setBg">
        <pc:chgData name="Abdulahi Adem" userId="c04bacc4d04b6a47" providerId="LiveId" clId="{B54EF921-9F06-4CB5-A1D0-6483E4C6B184}" dt="2026-03-27T12:28:44.969" v="751" actId="26606"/>
        <pc:sldMkLst>
          <pc:docMk/>
          <pc:sldMk cId="1807730317" sldId="267"/>
        </pc:sldMkLst>
        <pc:spChg chg="mod">
          <ac:chgData name="Abdulahi Adem" userId="c04bacc4d04b6a47" providerId="LiveId" clId="{B54EF921-9F06-4CB5-A1D0-6483E4C6B184}" dt="2026-03-27T12:28:44.969" v="751" actId="26606"/>
          <ac:spMkLst>
            <pc:docMk/>
            <pc:sldMk cId="1807730317" sldId="267"/>
            <ac:spMk id="2" creationId="{5643B290-4FEC-4D5D-B248-48A4842A412C}"/>
          </ac:spMkLst>
        </pc:spChg>
        <pc:spChg chg="mod">
          <ac:chgData name="Abdulahi Adem" userId="c04bacc4d04b6a47" providerId="LiveId" clId="{B54EF921-9F06-4CB5-A1D0-6483E4C6B184}" dt="2026-03-27T12:28:44.969" v="751" actId="26606"/>
          <ac:spMkLst>
            <pc:docMk/>
            <pc:sldMk cId="1807730317" sldId="267"/>
            <ac:spMk id="3" creationId="{549C2D59-BDB3-43A0-AEAD-DCE49CED14C1}"/>
          </ac:spMkLst>
        </pc:spChg>
        <pc:spChg chg="add">
          <ac:chgData name="Abdulahi Adem" userId="c04bacc4d04b6a47" providerId="LiveId" clId="{B54EF921-9F06-4CB5-A1D0-6483E4C6B184}" dt="2026-03-27T12:28:44.969" v="751" actId="26606"/>
          <ac:spMkLst>
            <pc:docMk/>
            <pc:sldMk cId="1807730317" sldId="267"/>
            <ac:spMk id="8" creationId="{F63C748C-967B-4A7B-A90F-3EDD0F485AC6}"/>
          </ac:spMkLst>
        </pc:spChg>
        <pc:spChg chg="add">
          <ac:chgData name="Abdulahi Adem" userId="c04bacc4d04b6a47" providerId="LiveId" clId="{B54EF921-9F06-4CB5-A1D0-6483E4C6B184}" dt="2026-03-27T12:28:44.969" v="751" actId="26606"/>
          <ac:spMkLst>
            <pc:docMk/>
            <pc:sldMk cId="1807730317" sldId="267"/>
            <ac:spMk id="10" creationId="{C0143637-4934-44E4-B909-BAF1E7B27972}"/>
          </ac:spMkLst>
        </pc:spChg>
      </pc:sldChg>
      <pc:sldChg chg="addSp delSp modSp mod setBg">
        <pc:chgData name="Abdulahi Adem" userId="c04bacc4d04b6a47" providerId="LiveId" clId="{B54EF921-9F06-4CB5-A1D0-6483E4C6B184}" dt="2026-03-27T12:34:24.940" v="865" actId="26606"/>
        <pc:sldMkLst>
          <pc:docMk/>
          <pc:sldMk cId="3655299477" sldId="268"/>
        </pc:sldMkLst>
        <pc:spChg chg="mod">
          <ac:chgData name="Abdulahi Adem" userId="c04bacc4d04b6a47" providerId="LiveId" clId="{B54EF921-9F06-4CB5-A1D0-6483E4C6B184}" dt="2026-03-27T12:34:07.743" v="862" actId="20577"/>
          <ac:spMkLst>
            <pc:docMk/>
            <pc:sldMk cId="3655299477" sldId="268"/>
            <ac:spMk id="2" creationId="{EF3BFD1A-F136-4CE0-B1EA-DA6A6B021460}"/>
          </ac:spMkLst>
        </pc:spChg>
        <pc:spChg chg="del">
          <ac:chgData name="Abdulahi Adem" userId="c04bacc4d04b6a47" providerId="LiveId" clId="{B54EF921-9F06-4CB5-A1D0-6483E4C6B184}" dt="2026-03-27T12:33:44.196" v="820" actId="26606"/>
          <ac:spMkLst>
            <pc:docMk/>
            <pc:sldMk cId="3655299477" sldId="268"/>
            <ac:spMk id="3" creationId="{D27CBDA2-B5BC-4414-BE30-D11EE0F7C60D}"/>
          </ac:spMkLst>
        </pc:spChg>
        <pc:spChg chg="add del">
          <ac:chgData name="Abdulahi Adem" userId="c04bacc4d04b6a47" providerId="LiveId" clId="{B54EF921-9F06-4CB5-A1D0-6483E4C6B184}" dt="2026-03-27T12:34:11.902" v="863" actId="26606"/>
          <ac:spMkLst>
            <pc:docMk/>
            <pc:sldMk cId="3655299477" sldId="268"/>
            <ac:spMk id="9" creationId="{482E7304-2AC2-4A5C-924D-A6AC3FFC5EAC}"/>
          </ac:spMkLst>
        </pc:spChg>
        <pc:spChg chg="add del">
          <ac:chgData name="Abdulahi Adem" userId="c04bacc4d04b6a47" providerId="LiveId" clId="{B54EF921-9F06-4CB5-A1D0-6483E4C6B184}" dt="2026-03-27T12:34:11.902" v="863" actId="26606"/>
          <ac:spMkLst>
            <pc:docMk/>
            <pc:sldMk cId="3655299477" sldId="268"/>
            <ac:spMk id="13" creationId="{A3C183B1-1D4B-4E3D-A02E-A426E3BFA016}"/>
          </ac:spMkLst>
        </pc:spChg>
        <pc:spChg chg="add del">
          <ac:chgData name="Abdulahi Adem" userId="c04bacc4d04b6a47" providerId="LiveId" clId="{B54EF921-9F06-4CB5-A1D0-6483E4C6B184}" dt="2026-03-27T12:34:24.940" v="865" actId="26606"/>
          <ac:spMkLst>
            <pc:docMk/>
            <pc:sldMk cId="3655299477" sldId="268"/>
            <ac:spMk id="18" creationId="{482E7304-2AC2-4A5C-924D-A6AC3FFC5EAC}"/>
          </ac:spMkLst>
        </pc:spChg>
        <pc:spChg chg="add del">
          <ac:chgData name="Abdulahi Adem" userId="c04bacc4d04b6a47" providerId="LiveId" clId="{B54EF921-9F06-4CB5-A1D0-6483E4C6B184}" dt="2026-03-27T12:34:24.940" v="865" actId="26606"/>
          <ac:spMkLst>
            <pc:docMk/>
            <pc:sldMk cId="3655299477" sldId="268"/>
            <ac:spMk id="22" creationId="{A3C183B1-1D4B-4E3D-A02E-A426E3BFA016}"/>
          </ac:spMkLst>
        </pc:spChg>
        <pc:spChg chg="add">
          <ac:chgData name="Abdulahi Adem" userId="c04bacc4d04b6a47" providerId="LiveId" clId="{B54EF921-9F06-4CB5-A1D0-6483E4C6B184}" dt="2026-03-27T12:34:24.940" v="865" actId="26606"/>
          <ac:spMkLst>
            <pc:docMk/>
            <pc:sldMk cId="3655299477" sldId="268"/>
            <ac:spMk id="27" creationId="{482E7304-2AC2-4A5C-924D-A6AC3FFC5EAC}"/>
          </ac:spMkLst>
        </pc:spChg>
        <pc:spChg chg="add">
          <ac:chgData name="Abdulahi Adem" userId="c04bacc4d04b6a47" providerId="LiveId" clId="{B54EF921-9F06-4CB5-A1D0-6483E4C6B184}" dt="2026-03-27T12:34:24.940" v="865" actId="26606"/>
          <ac:spMkLst>
            <pc:docMk/>
            <pc:sldMk cId="3655299477" sldId="268"/>
            <ac:spMk id="31" creationId="{A3C183B1-1D4B-4E3D-A02E-A426E3BFA016}"/>
          </ac:spMkLst>
        </pc:spChg>
        <pc:graphicFrameChg chg="add mod modGraphic">
          <ac:chgData name="Abdulahi Adem" userId="c04bacc4d04b6a47" providerId="LiveId" clId="{B54EF921-9F06-4CB5-A1D0-6483E4C6B184}" dt="2026-03-27T12:34:24.940" v="865" actId="26606"/>
          <ac:graphicFrameMkLst>
            <pc:docMk/>
            <pc:sldMk cId="3655299477" sldId="268"/>
            <ac:graphicFrameMk id="5" creationId="{39F44639-807C-F465-14FA-44DC598F54C2}"/>
          </ac:graphicFrameMkLst>
        </pc:graphicFrameChg>
        <pc:cxnChg chg="add del">
          <ac:chgData name="Abdulahi Adem" userId="c04bacc4d04b6a47" providerId="LiveId" clId="{B54EF921-9F06-4CB5-A1D0-6483E4C6B184}" dt="2026-03-27T12:34:11.902" v="863" actId="26606"/>
          <ac:cxnSpMkLst>
            <pc:docMk/>
            <pc:sldMk cId="3655299477" sldId="268"/>
            <ac:cxnSpMk id="11" creationId="{D259FEF2-F6A5-442F-BA10-4E39EECD0ABE}"/>
          </ac:cxnSpMkLst>
        </pc:cxnChg>
        <pc:cxnChg chg="add del">
          <ac:chgData name="Abdulahi Adem" userId="c04bacc4d04b6a47" providerId="LiveId" clId="{B54EF921-9F06-4CB5-A1D0-6483E4C6B184}" dt="2026-03-27T12:34:24.940" v="865" actId="26606"/>
          <ac:cxnSpMkLst>
            <pc:docMk/>
            <pc:sldMk cId="3655299477" sldId="268"/>
            <ac:cxnSpMk id="20" creationId="{D259FEF2-F6A5-442F-BA10-4E39EECD0ABE}"/>
          </ac:cxnSpMkLst>
        </pc:cxnChg>
        <pc:cxnChg chg="add">
          <ac:chgData name="Abdulahi Adem" userId="c04bacc4d04b6a47" providerId="LiveId" clId="{B54EF921-9F06-4CB5-A1D0-6483E4C6B184}" dt="2026-03-27T12:34:24.940" v="865" actId="26606"/>
          <ac:cxnSpMkLst>
            <pc:docMk/>
            <pc:sldMk cId="3655299477" sldId="268"/>
            <ac:cxnSpMk id="29" creationId="{D259FEF2-F6A5-442F-BA10-4E39EECD0ABE}"/>
          </ac:cxnSpMkLst>
        </pc:cxnChg>
      </pc:sldChg>
      <pc:sldChg chg="addSp delSp modSp mod setBg">
        <pc:chgData name="Abdulahi Adem" userId="c04bacc4d04b6a47" providerId="LiveId" clId="{B54EF921-9F06-4CB5-A1D0-6483E4C6B184}" dt="2026-03-27T12:36:50.823" v="1041" actId="26606"/>
        <pc:sldMkLst>
          <pc:docMk/>
          <pc:sldMk cId="2307481930" sldId="269"/>
        </pc:sldMkLst>
        <pc:spChg chg="mod">
          <ac:chgData name="Abdulahi Adem" userId="c04bacc4d04b6a47" providerId="LiveId" clId="{B54EF921-9F06-4CB5-A1D0-6483E4C6B184}" dt="2026-03-27T12:36:50.823" v="1041" actId="26606"/>
          <ac:spMkLst>
            <pc:docMk/>
            <pc:sldMk cId="2307481930" sldId="269"/>
            <ac:spMk id="2" creationId="{3545E63F-44A2-401A-B12F-1A863121C59F}"/>
          </ac:spMkLst>
        </pc:spChg>
        <pc:spChg chg="add del mod">
          <ac:chgData name="Abdulahi Adem" userId="c04bacc4d04b6a47" providerId="LiveId" clId="{B54EF921-9F06-4CB5-A1D0-6483E4C6B184}" dt="2026-03-27T12:35:17.249" v="902" actId="26606"/>
          <ac:spMkLst>
            <pc:docMk/>
            <pc:sldMk cId="2307481930" sldId="269"/>
            <ac:spMk id="3" creationId="{4E52075A-6995-4E4C-A0D7-2A277E8C1ABA}"/>
          </ac:spMkLst>
        </pc:spChg>
        <pc:spChg chg="add del">
          <ac:chgData name="Abdulahi Adem" userId="c04bacc4d04b6a47" providerId="LiveId" clId="{B54EF921-9F06-4CB5-A1D0-6483E4C6B184}" dt="2026-03-27T12:36:50.823" v="1041" actId="26606"/>
          <ac:spMkLst>
            <pc:docMk/>
            <pc:sldMk cId="2307481930" sldId="269"/>
            <ac:spMk id="8" creationId="{928AC827-DE41-4D3E-A58A-7459D979E65B}"/>
          </ac:spMkLst>
        </pc:spChg>
        <pc:spChg chg="add mod">
          <ac:chgData name="Abdulahi Adem" userId="c04bacc4d04b6a47" providerId="LiveId" clId="{B54EF921-9F06-4CB5-A1D0-6483E4C6B184}" dt="2026-03-27T12:36:50.823" v="1041" actId="26606"/>
          <ac:spMkLst>
            <pc:docMk/>
            <pc:sldMk cId="2307481930" sldId="269"/>
            <ac:spMk id="9" creationId="{4E52075A-6995-4E4C-A0D7-2A277E8C1ABA}"/>
          </ac:spMkLst>
        </pc:spChg>
        <pc:spChg chg="add del">
          <ac:chgData name="Abdulahi Adem" userId="c04bacc4d04b6a47" providerId="LiveId" clId="{B54EF921-9F06-4CB5-A1D0-6483E4C6B184}" dt="2026-03-27T12:36:50.823" v="1041" actId="26606"/>
          <ac:spMkLst>
            <pc:docMk/>
            <pc:sldMk cId="2307481930" sldId="269"/>
            <ac:spMk id="14" creationId="{4197647C-4C56-4F84-ABC7-9E6F3E67838A}"/>
          </ac:spMkLst>
        </pc:spChg>
        <pc:spChg chg="add">
          <ac:chgData name="Abdulahi Adem" userId="c04bacc4d04b6a47" providerId="LiveId" clId="{B54EF921-9F06-4CB5-A1D0-6483E4C6B184}" dt="2026-03-27T12:36:50.823" v="1041" actId="26606"/>
          <ac:spMkLst>
            <pc:docMk/>
            <pc:sldMk cId="2307481930" sldId="269"/>
            <ac:spMk id="19" creationId="{F63C748C-967B-4A7B-A90F-3EDD0F485AC6}"/>
          </ac:spMkLst>
        </pc:spChg>
        <pc:spChg chg="add">
          <ac:chgData name="Abdulahi Adem" userId="c04bacc4d04b6a47" providerId="LiveId" clId="{B54EF921-9F06-4CB5-A1D0-6483E4C6B184}" dt="2026-03-27T12:36:50.823" v="1041" actId="26606"/>
          <ac:spMkLst>
            <pc:docMk/>
            <pc:sldMk cId="2307481930" sldId="269"/>
            <ac:spMk id="21" creationId="{C0143637-4934-44E4-B909-BAF1E7B27972}"/>
          </ac:spMkLst>
        </pc:spChg>
        <pc:grpChg chg="add del">
          <ac:chgData name="Abdulahi Adem" userId="c04bacc4d04b6a47" providerId="LiveId" clId="{B54EF921-9F06-4CB5-A1D0-6483E4C6B184}" dt="2026-03-27T12:36:50.823" v="1041" actId="26606"/>
          <ac:grpSpMkLst>
            <pc:docMk/>
            <pc:sldMk cId="2307481930" sldId="269"/>
            <ac:grpSpMk id="10" creationId="{1FAD7B33-B27E-4BD4-BE9C-A3698E433CF5}"/>
          </ac:grpSpMkLst>
        </pc:grpChg>
        <pc:graphicFrameChg chg="add del">
          <ac:chgData name="Abdulahi Adem" userId="c04bacc4d04b6a47" providerId="LiveId" clId="{B54EF921-9F06-4CB5-A1D0-6483E4C6B184}" dt="2026-03-27T12:35:13.506" v="899" actId="26606"/>
          <ac:graphicFrameMkLst>
            <pc:docMk/>
            <pc:sldMk cId="2307481930" sldId="269"/>
            <ac:graphicFrameMk id="5" creationId="{AED42688-F866-CC66-F7DD-F8420C59061A}"/>
          </ac:graphicFrameMkLst>
        </pc:graphicFrameChg>
        <pc:graphicFrameChg chg="add del">
          <ac:chgData name="Abdulahi Adem" userId="c04bacc4d04b6a47" providerId="LiveId" clId="{B54EF921-9F06-4CB5-A1D0-6483E4C6B184}" dt="2026-03-27T12:35:17.233" v="901" actId="26606"/>
          <ac:graphicFrameMkLst>
            <pc:docMk/>
            <pc:sldMk cId="2307481930" sldId="269"/>
            <ac:graphicFrameMk id="7" creationId="{5C98A7C0-D3A3-9274-3ABD-293148954AAA}"/>
          </ac:graphicFrameMkLst>
        </pc:graphicFrameChg>
      </pc:sldChg>
      <pc:sldChg chg="addSp delSp modSp mod ord setBg setClrOvrMap">
        <pc:chgData name="Abdulahi Adem" userId="c04bacc4d04b6a47" providerId="LiveId" clId="{B54EF921-9F06-4CB5-A1D0-6483E4C6B184}" dt="2026-03-27T12:59:41.781" v="1411"/>
        <pc:sldMkLst>
          <pc:docMk/>
          <pc:sldMk cId="1639242050" sldId="270"/>
        </pc:sldMkLst>
        <pc:spChg chg="mod">
          <ac:chgData name="Abdulahi Adem" userId="c04bacc4d04b6a47" providerId="LiveId" clId="{B54EF921-9F06-4CB5-A1D0-6483E4C6B184}" dt="2026-03-27T12:56:37.024" v="1332" actId="26606"/>
          <ac:spMkLst>
            <pc:docMk/>
            <pc:sldMk cId="1639242050" sldId="270"/>
            <ac:spMk id="2" creationId="{94677EB6-2CD5-4A0B-B1DA-C655CAB7D060}"/>
          </ac:spMkLst>
        </pc:spChg>
        <pc:spChg chg="del">
          <ac:chgData name="Abdulahi Adem" userId="c04bacc4d04b6a47" providerId="LiveId" clId="{B54EF921-9F06-4CB5-A1D0-6483E4C6B184}" dt="2026-03-27T12:54:29.818" v="1326" actId="26606"/>
          <ac:spMkLst>
            <pc:docMk/>
            <pc:sldMk cId="1639242050" sldId="270"/>
            <ac:spMk id="3" creationId="{984ACF7E-80E8-4B97-B89C-6F75F30FC0B8}"/>
          </ac:spMkLst>
        </pc:spChg>
        <pc:spChg chg="add del">
          <ac:chgData name="Abdulahi Adem" userId="c04bacc4d04b6a47" providerId="LiveId" clId="{B54EF921-9F06-4CB5-A1D0-6483E4C6B184}" dt="2026-03-27T12:56:31.181" v="1331" actId="26606"/>
          <ac:spMkLst>
            <pc:docMk/>
            <pc:sldMk cId="1639242050" sldId="270"/>
            <ac:spMk id="10" creationId="{C6870151-9189-4C3A-8379-EF3D95827A0A}"/>
          </ac:spMkLst>
        </pc:spChg>
        <pc:spChg chg="add del">
          <ac:chgData name="Abdulahi Adem" userId="c04bacc4d04b6a47" providerId="LiveId" clId="{B54EF921-9F06-4CB5-A1D0-6483E4C6B184}" dt="2026-03-27T12:56:31.181" v="1331" actId="26606"/>
          <ac:spMkLst>
            <pc:docMk/>
            <pc:sldMk cId="1639242050" sldId="270"/>
            <ac:spMk id="12" creationId="{123EA69C-102A-4DD0-9547-05DCD271D159}"/>
          </ac:spMkLst>
        </pc:spChg>
        <pc:spChg chg="add del">
          <ac:chgData name="Abdulahi Adem" userId="c04bacc4d04b6a47" providerId="LiveId" clId="{B54EF921-9F06-4CB5-A1D0-6483E4C6B184}" dt="2026-03-27T12:56:31.181" v="1331" actId="26606"/>
          <ac:spMkLst>
            <pc:docMk/>
            <pc:sldMk cId="1639242050" sldId="270"/>
            <ac:spMk id="14" creationId="{6A862265-5CA3-4C40-8582-7534C3B03C2A}"/>
          </ac:spMkLst>
        </pc:spChg>
        <pc:spChg chg="add del">
          <ac:chgData name="Abdulahi Adem" userId="c04bacc4d04b6a47" providerId="LiveId" clId="{B54EF921-9F06-4CB5-A1D0-6483E4C6B184}" dt="2026-03-27T12:56:31.181" v="1331" actId="26606"/>
          <ac:spMkLst>
            <pc:docMk/>
            <pc:sldMk cId="1639242050" sldId="270"/>
            <ac:spMk id="16" creationId="{600EF80B-0391-4082-9AF5-F15B091B4CE9}"/>
          </ac:spMkLst>
        </pc:spChg>
        <pc:spChg chg="add del">
          <ac:chgData name="Abdulahi Adem" userId="c04bacc4d04b6a47" providerId="LiveId" clId="{B54EF921-9F06-4CB5-A1D0-6483E4C6B184}" dt="2026-03-27T12:56:31.181" v="1331" actId="26606"/>
          <ac:spMkLst>
            <pc:docMk/>
            <pc:sldMk cId="1639242050" sldId="270"/>
            <ac:spMk id="20" creationId="{3FBF03E8-C602-4192-9C52-F84B29FDCC88}"/>
          </ac:spMkLst>
        </pc:spChg>
        <pc:graphicFrameChg chg="add mod modGraphic">
          <ac:chgData name="Abdulahi Adem" userId="c04bacc4d04b6a47" providerId="LiveId" clId="{B54EF921-9F06-4CB5-A1D0-6483E4C6B184}" dt="2026-03-27T12:57:54.149" v="1334"/>
          <ac:graphicFrameMkLst>
            <pc:docMk/>
            <pc:sldMk cId="1639242050" sldId="270"/>
            <ac:graphicFrameMk id="5" creationId="{880671D2-052A-C24C-38CA-B519114F09A4}"/>
          </ac:graphicFrameMkLst>
        </pc:graphicFrameChg>
        <pc:cxnChg chg="add del">
          <ac:chgData name="Abdulahi Adem" userId="c04bacc4d04b6a47" providerId="LiveId" clId="{B54EF921-9F06-4CB5-A1D0-6483E4C6B184}" dt="2026-03-27T12:56:31.181" v="1331" actId="26606"/>
          <ac:cxnSpMkLst>
            <pc:docMk/>
            <pc:sldMk cId="1639242050" sldId="270"/>
            <ac:cxnSpMk id="18" creationId="{D33AC32D-5F44-45F7-A0BD-7C11A86BED57}"/>
          </ac:cxnSpMkLst>
        </pc:cxnChg>
      </pc:sldChg>
      <pc:sldChg chg="addSp delSp modSp mod setBg">
        <pc:chgData name="Abdulahi Adem" userId="c04bacc4d04b6a47" providerId="LiveId" clId="{B54EF921-9F06-4CB5-A1D0-6483E4C6B184}" dt="2026-03-27T12:31:52.934" v="767"/>
        <pc:sldMkLst>
          <pc:docMk/>
          <pc:sldMk cId="327698837" sldId="271"/>
        </pc:sldMkLst>
        <pc:spChg chg="mod">
          <ac:chgData name="Abdulahi Adem" userId="c04bacc4d04b6a47" providerId="LiveId" clId="{B54EF921-9F06-4CB5-A1D0-6483E4C6B184}" dt="2026-03-27T12:31:16.509" v="765" actId="26606"/>
          <ac:spMkLst>
            <pc:docMk/>
            <pc:sldMk cId="327698837" sldId="271"/>
            <ac:spMk id="2" creationId="{AF29F491-4CD7-471E-8585-ECAB205CC9B9}"/>
          </ac:spMkLst>
        </pc:spChg>
        <pc:spChg chg="del mod">
          <ac:chgData name="Abdulahi Adem" userId="c04bacc4d04b6a47" providerId="LiveId" clId="{B54EF921-9F06-4CB5-A1D0-6483E4C6B184}" dt="2026-03-27T12:31:16.509" v="765" actId="26606"/>
          <ac:spMkLst>
            <pc:docMk/>
            <pc:sldMk cId="327698837" sldId="271"/>
            <ac:spMk id="3" creationId="{E23EC8B3-4F23-4C8C-A25E-ACCBDB7516B3}"/>
          </ac:spMkLst>
        </pc:spChg>
        <pc:spChg chg="add">
          <ac:chgData name="Abdulahi Adem" userId="c04bacc4d04b6a47" providerId="LiveId" clId="{B54EF921-9F06-4CB5-A1D0-6483E4C6B184}" dt="2026-03-27T12:31:16.509" v="765" actId="26606"/>
          <ac:spMkLst>
            <pc:docMk/>
            <pc:sldMk cId="327698837" sldId="271"/>
            <ac:spMk id="9" creationId="{482E7304-2AC2-4A5C-924D-A6AC3FFC5EAC}"/>
          </ac:spMkLst>
        </pc:spChg>
        <pc:spChg chg="add">
          <ac:chgData name="Abdulahi Adem" userId="c04bacc4d04b6a47" providerId="LiveId" clId="{B54EF921-9F06-4CB5-A1D0-6483E4C6B184}" dt="2026-03-27T12:31:16.509" v="765" actId="26606"/>
          <ac:spMkLst>
            <pc:docMk/>
            <pc:sldMk cId="327698837" sldId="271"/>
            <ac:spMk id="13" creationId="{A3C183B1-1D4B-4E3D-A02E-A426E3BFA016}"/>
          </ac:spMkLst>
        </pc:spChg>
        <pc:graphicFrameChg chg="add mod">
          <ac:chgData name="Abdulahi Adem" userId="c04bacc4d04b6a47" providerId="LiveId" clId="{B54EF921-9F06-4CB5-A1D0-6483E4C6B184}" dt="2026-03-27T12:31:52.934" v="767"/>
          <ac:graphicFrameMkLst>
            <pc:docMk/>
            <pc:sldMk cId="327698837" sldId="271"/>
            <ac:graphicFrameMk id="5" creationId="{2ABAC7DC-47C0-BFE9-83A5-035DFE4495C9}"/>
          </ac:graphicFrameMkLst>
        </pc:graphicFrameChg>
        <pc:cxnChg chg="add">
          <ac:chgData name="Abdulahi Adem" userId="c04bacc4d04b6a47" providerId="LiveId" clId="{B54EF921-9F06-4CB5-A1D0-6483E4C6B184}" dt="2026-03-27T12:31:16.509" v="765" actId="26606"/>
          <ac:cxnSpMkLst>
            <pc:docMk/>
            <pc:sldMk cId="327698837" sldId="271"/>
            <ac:cxnSpMk id="11" creationId="{D259FEF2-F6A5-442F-BA10-4E39EECD0ABE}"/>
          </ac:cxnSpMkLst>
        </pc:cxnChg>
      </pc:sldChg>
      <pc:sldChg chg="addSp delSp modSp mod setBg">
        <pc:chgData name="Abdulahi Adem" userId="c04bacc4d04b6a47" providerId="LiveId" clId="{B54EF921-9F06-4CB5-A1D0-6483E4C6B184}" dt="2026-03-27T12:38:04.664" v="1046" actId="26606"/>
        <pc:sldMkLst>
          <pc:docMk/>
          <pc:sldMk cId="2388307898" sldId="272"/>
        </pc:sldMkLst>
        <pc:spChg chg="mod">
          <ac:chgData name="Abdulahi Adem" userId="c04bacc4d04b6a47" providerId="LiveId" clId="{B54EF921-9F06-4CB5-A1D0-6483E4C6B184}" dt="2026-03-27T12:38:04.664" v="1046" actId="26606"/>
          <ac:spMkLst>
            <pc:docMk/>
            <pc:sldMk cId="2388307898" sldId="272"/>
            <ac:spMk id="2" creationId="{AD34840B-6B28-44B2-80A8-075430055F49}"/>
          </ac:spMkLst>
        </pc:spChg>
        <pc:spChg chg="del">
          <ac:chgData name="Abdulahi Adem" userId="c04bacc4d04b6a47" providerId="LiveId" clId="{B54EF921-9F06-4CB5-A1D0-6483E4C6B184}" dt="2026-03-27T12:38:04.664" v="1046" actId="26606"/>
          <ac:spMkLst>
            <pc:docMk/>
            <pc:sldMk cId="2388307898" sldId="272"/>
            <ac:spMk id="3" creationId="{CCE8482E-9509-4B9D-8303-AA534A286C2E}"/>
          </ac:spMkLst>
        </pc:spChg>
        <pc:spChg chg="add">
          <ac:chgData name="Abdulahi Adem" userId="c04bacc4d04b6a47" providerId="LiveId" clId="{B54EF921-9F06-4CB5-A1D0-6483E4C6B184}" dt="2026-03-27T12:38:04.664" v="1046" actId="26606"/>
          <ac:spMkLst>
            <pc:docMk/>
            <pc:sldMk cId="2388307898" sldId="272"/>
            <ac:spMk id="9" creationId="{32D32A60-013B-47A8-8833-D2424080917B}"/>
          </ac:spMkLst>
        </pc:spChg>
        <pc:spChg chg="add">
          <ac:chgData name="Abdulahi Adem" userId="c04bacc4d04b6a47" providerId="LiveId" clId="{B54EF921-9F06-4CB5-A1D0-6483E4C6B184}" dt="2026-03-27T12:38:04.664" v="1046" actId="26606"/>
          <ac:spMkLst>
            <pc:docMk/>
            <pc:sldMk cId="2388307898" sldId="272"/>
            <ac:spMk id="11" creationId="{AE27932B-B694-4C4C-90D7-A0333A7C5876}"/>
          </ac:spMkLst>
        </pc:spChg>
        <pc:spChg chg="add">
          <ac:chgData name="Abdulahi Adem" userId="c04bacc4d04b6a47" providerId="LiveId" clId="{B54EF921-9F06-4CB5-A1D0-6483E4C6B184}" dt="2026-03-27T12:38:04.664" v="1046" actId="26606"/>
          <ac:spMkLst>
            <pc:docMk/>
            <pc:sldMk cId="2388307898" sldId="272"/>
            <ac:spMk id="15" creationId="{A9DA474E-6B91-4200-840F-0257B2358A75}"/>
          </ac:spMkLst>
        </pc:spChg>
        <pc:graphicFrameChg chg="add">
          <ac:chgData name="Abdulahi Adem" userId="c04bacc4d04b6a47" providerId="LiveId" clId="{B54EF921-9F06-4CB5-A1D0-6483E4C6B184}" dt="2026-03-27T12:38:04.664" v="1046" actId="26606"/>
          <ac:graphicFrameMkLst>
            <pc:docMk/>
            <pc:sldMk cId="2388307898" sldId="272"/>
            <ac:graphicFrameMk id="5" creationId="{668A454B-C4AD-EBA5-492E-85DD35762151}"/>
          </ac:graphicFrameMkLst>
        </pc:graphicFrameChg>
        <pc:picChg chg="add">
          <ac:chgData name="Abdulahi Adem" userId="c04bacc4d04b6a47" providerId="LiveId" clId="{B54EF921-9F06-4CB5-A1D0-6483E4C6B184}" dt="2026-03-27T12:38:04.664" v="1046" actId="26606"/>
          <ac:picMkLst>
            <pc:docMk/>
            <pc:sldMk cId="2388307898" sldId="272"/>
            <ac:picMk id="17" creationId="{DF63C9AD-AE6E-4512-8171-91612E84CCFB}"/>
          </ac:picMkLst>
        </pc:picChg>
        <pc:cxnChg chg="add">
          <ac:chgData name="Abdulahi Adem" userId="c04bacc4d04b6a47" providerId="LiveId" clId="{B54EF921-9F06-4CB5-A1D0-6483E4C6B184}" dt="2026-03-27T12:38:04.664" v="1046" actId="26606"/>
          <ac:cxnSpMkLst>
            <pc:docMk/>
            <pc:sldMk cId="2388307898" sldId="272"/>
            <ac:cxnSpMk id="13" creationId="{9EBB0476-5CF0-4F44-8D68-5D42D7AEE43A}"/>
          </ac:cxnSpMkLst>
        </pc:cxnChg>
        <pc:cxnChg chg="add">
          <ac:chgData name="Abdulahi Adem" userId="c04bacc4d04b6a47" providerId="LiveId" clId="{B54EF921-9F06-4CB5-A1D0-6483E4C6B184}" dt="2026-03-27T12:38:04.664" v="1046" actId="26606"/>
          <ac:cxnSpMkLst>
            <pc:docMk/>
            <pc:sldMk cId="2388307898" sldId="272"/>
            <ac:cxnSpMk id="19" creationId="{FE1A49CE-B63D-457A-A180-1C883E1A63D2}"/>
          </ac:cxnSpMkLst>
        </pc:cxnChg>
      </pc:sldChg>
      <pc:sldChg chg="addSp delSp modSp mod setBg setClrOvrMap">
        <pc:chgData name="Abdulahi Adem" userId="c04bacc4d04b6a47" providerId="LiveId" clId="{B54EF921-9F06-4CB5-A1D0-6483E4C6B184}" dt="2026-03-27T12:37:57.080" v="1045" actId="26606"/>
        <pc:sldMkLst>
          <pc:docMk/>
          <pc:sldMk cId="1175056655" sldId="273"/>
        </pc:sldMkLst>
        <pc:spChg chg="mod">
          <ac:chgData name="Abdulahi Adem" userId="c04bacc4d04b6a47" providerId="LiveId" clId="{B54EF921-9F06-4CB5-A1D0-6483E4C6B184}" dt="2026-03-27T12:37:57.080" v="1045" actId="26606"/>
          <ac:spMkLst>
            <pc:docMk/>
            <pc:sldMk cId="1175056655" sldId="273"/>
            <ac:spMk id="2" creationId="{59FA5116-78DE-4676-A2A2-CF333D70D1AC}"/>
          </ac:spMkLst>
        </pc:spChg>
        <pc:spChg chg="mod">
          <ac:chgData name="Abdulahi Adem" userId="c04bacc4d04b6a47" providerId="LiveId" clId="{B54EF921-9F06-4CB5-A1D0-6483E4C6B184}" dt="2026-03-27T12:37:57.080" v="1045" actId="26606"/>
          <ac:spMkLst>
            <pc:docMk/>
            <pc:sldMk cId="1175056655" sldId="273"/>
            <ac:spMk id="3" creationId="{5708E4D7-92B0-4E00-9D7B-74DEA5AF8C7E}"/>
          </ac:spMkLst>
        </pc:spChg>
        <pc:spChg chg="add del">
          <ac:chgData name="Abdulahi Adem" userId="c04bacc4d04b6a47" providerId="LiveId" clId="{B54EF921-9F06-4CB5-A1D0-6483E4C6B184}" dt="2026-03-27T12:37:57.080" v="1045" actId="26606"/>
          <ac:spMkLst>
            <pc:docMk/>
            <pc:sldMk cId="1175056655" sldId="273"/>
            <ac:spMk id="8" creationId="{928AC827-DE41-4D3E-A58A-7459D979E65B}"/>
          </ac:spMkLst>
        </pc:spChg>
        <pc:spChg chg="add del">
          <ac:chgData name="Abdulahi Adem" userId="c04bacc4d04b6a47" providerId="LiveId" clId="{B54EF921-9F06-4CB5-A1D0-6483E4C6B184}" dt="2026-03-27T12:37:57.080" v="1045" actId="26606"/>
          <ac:spMkLst>
            <pc:docMk/>
            <pc:sldMk cId="1175056655" sldId="273"/>
            <ac:spMk id="14" creationId="{4197647C-4C56-4F84-ABC7-9E6F3E67838A}"/>
          </ac:spMkLst>
        </pc:spChg>
        <pc:spChg chg="add del">
          <ac:chgData name="Abdulahi Adem" userId="c04bacc4d04b6a47" providerId="LiveId" clId="{B54EF921-9F06-4CB5-A1D0-6483E4C6B184}" dt="2026-03-27T12:37:57.064" v="1044" actId="26606"/>
          <ac:spMkLst>
            <pc:docMk/>
            <pc:sldMk cId="1175056655" sldId="273"/>
            <ac:spMk id="19" creationId="{F63C748C-967B-4A7B-A90F-3EDD0F485AC6}"/>
          </ac:spMkLst>
        </pc:spChg>
        <pc:spChg chg="add del">
          <ac:chgData name="Abdulahi Adem" userId="c04bacc4d04b6a47" providerId="LiveId" clId="{B54EF921-9F06-4CB5-A1D0-6483E4C6B184}" dt="2026-03-27T12:37:57.064" v="1044" actId="26606"/>
          <ac:spMkLst>
            <pc:docMk/>
            <pc:sldMk cId="1175056655" sldId="273"/>
            <ac:spMk id="21" creationId="{C0143637-4934-44E4-B909-BAF1E7B27972}"/>
          </ac:spMkLst>
        </pc:spChg>
        <pc:spChg chg="add">
          <ac:chgData name="Abdulahi Adem" userId="c04bacc4d04b6a47" providerId="LiveId" clId="{B54EF921-9F06-4CB5-A1D0-6483E4C6B184}" dt="2026-03-27T12:37:57.080" v="1045" actId="26606"/>
          <ac:spMkLst>
            <pc:docMk/>
            <pc:sldMk cId="1175056655" sldId="273"/>
            <ac:spMk id="24" creationId="{54F891EB-ED45-44C3-95D6-FFB2EC07FA10}"/>
          </ac:spMkLst>
        </pc:spChg>
        <pc:spChg chg="add">
          <ac:chgData name="Abdulahi Adem" userId="c04bacc4d04b6a47" providerId="LiveId" clId="{B54EF921-9F06-4CB5-A1D0-6483E4C6B184}" dt="2026-03-27T12:37:57.080" v="1045" actId="26606"/>
          <ac:spMkLst>
            <pc:docMk/>
            <pc:sldMk cId="1175056655" sldId="273"/>
            <ac:spMk id="26" creationId="{2EA385B8-7C85-4CE0-AE3A-00EB627B3443}"/>
          </ac:spMkLst>
        </pc:spChg>
        <pc:grpChg chg="add del">
          <ac:chgData name="Abdulahi Adem" userId="c04bacc4d04b6a47" providerId="LiveId" clId="{B54EF921-9F06-4CB5-A1D0-6483E4C6B184}" dt="2026-03-27T12:37:57.080" v="1045" actId="26606"/>
          <ac:grpSpMkLst>
            <pc:docMk/>
            <pc:sldMk cId="1175056655" sldId="273"/>
            <ac:grpSpMk id="10" creationId="{1FAD7B33-B27E-4BD4-BE9C-A3698E433CF5}"/>
          </ac:grpSpMkLst>
        </pc:grpChg>
        <pc:picChg chg="add">
          <ac:chgData name="Abdulahi Adem" userId="c04bacc4d04b6a47" providerId="LiveId" clId="{B54EF921-9F06-4CB5-A1D0-6483E4C6B184}" dt="2026-03-27T12:37:57.080" v="1045" actId="26606"/>
          <ac:picMkLst>
            <pc:docMk/>
            <pc:sldMk cId="1175056655" sldId="273"/>
            <ac:picMk id="25" creationId="{DCC0100C-A457-45B1-8A8B-8740F43EC158}"/>
          </ac:picMkLst>
        </pc:picChg>
        <pc:cxnChg chg="add">
          <ac:chgData name="Abdulahi Adem" userId="c04bacc4d04b6a47" providerId="LiveId" clId="{B54EF921-9F06-4CB5-A1D0-6483E4C6B184}" dt="2026-03-27T12:37:57.080" v="1045" actId="26606"/>
          <ac:cxnSpMkLst>
            <pc:docMk/>
            <pc:sldMk cId="1175056655" sldId="273"/>
            <ac:cxnSpMk id="23" creationId="{19AF263B-E208-40DF-A182-5193478DCFA4}"/>
          </ac:cxnSpMkLst>
        </pc:cxnChg>
      </pc:sldChg>
      <pc:sldChg chg="addSp delSp modSp mod setBg">
        <pc:chgData name="Abdulahi Adem" userId="c04bacc4d04b6a47" providerId="LiveId" clId="{B54EF921-9F06-4CB5-A1D0-6483E4C6B184}" dt="2026-03-27T13:01:35.464" v="1468" actId="26606"/>
        <pc:sldMkLst>
          <pc:docMk/>
          <pc:sldMk cId="1231646395" sldId="274"/>
        </pc:sldMkLst>
        <pc:spChg chg="mod">
          <ac:chgData name="Abdulahi Adem" userId="c04bacc4d04b6a47" providerId="LiveId" clId="{B54EF921-9F06-4CB5-A1D0-6483E4C6B184}" dt="2026-03-27T13:01:35.464" v="1468" actId="26606"/>
          <ac:spMkLst>
            <pc:docMk/>
            <pc:sldMk cId="1231646395" sldId="274"/>
            <ac:spMk id="2" creationId="{1D278330-0896-4356-8E64-00AEF1729222}"/>
          </ac:spMkLst>
        </pc:spChg>
        <pc:spChg chg="add del">
          <ac:chgData name="Abdulahi Adem" userId="c04bacc4d04b6a47" providerId="LiveId" clId="{B54EF921-9F06-4CB5-A1D0-6483E4C6B184}" dt="2026-03-27T13:01:35.464" v="1468" actId="26606"/>
          <ac:spMkLst>
            <pc:docMk/>
            <pc:sldMk cId="1231646395" sldId="274"/>
            <ac:spMk id="3" creationId="{17A207D4-834F-4715-8689-30B4905213C6}"/>
          </ac:spMkLst>
        </pc:spChg>
        <pc:spChg chg="add del">
          <ac:chgData name="Abdulahi Adem" userId="c04bacc4d04b6a47" providerId="LiveId" clId="{B54EF921-9F06-4CB5-A1D0-6483E4C6B184}" dt="2026-03-27T13:00:51.991" v="1455" actId="26606"/>
          <ac:spMkLst>
            <pc:docMk/>
            <pc:sldMk cId="1231646395" sldId="274"/>
            <ac:spMk id="8" creationId="{29C51009-A09A-4689-8E6C-F8FC99E6A840}"/>
          </ac:spMkLst>
        </pc:spChg>
        <pc:spChg chg="add del">
          <ac:chgData name="Abdulahi Adem" userId="c04bacc4d04b6a47" providerId="LiveId" clId="{B54EF921-9F06-4CB5-A1D0-6483E4C6B184}" dt="2026-03-27T13:00:48.319" v="1453" actId="26606"/>
          <ac:spMkLst>
            <pc:docMk/>
            <pc:sldMk cId="1231646395" sldId="274"/>
            <ac:spMk id="9" creationId="{32D32A60-013B-47A8-8833-D2424080917B}"/>
          </ac:spMkLst>
        </pc:spChg>
        <pc:spChg chg="add del">
          <ac:chgData name="Abdulahi Adem" userId="c04bacc4d04b6a47" providerId="LiveId" clId="{B54EF921-9F06-4CB5-A1D0-6483E4C6B184}" dt="2026-03-27T13:00:48.319" v="1453" actId="26606"/>
          <ac:spMkLst>
            <pc:docMk/>
            <pc:sldMk cId="1231646395" sldId="274"/>
            <ac:spMk id="11" creationId="{AE27932B-B694-4C4C-90D7-A0333A7C5876}"/>
          </ac:spMkLst>
        </pc:spChg>
        <pc:spChg chg="add del">
          <ac:chgData name="Abdulahi Adem" userId="c04bacc4d04b6a47" providerId="LiveId" clId="{B54EF921-9F06-4CB5-A1D0-6483E4C6B184}" dt="2026-03-27T13:00:48.319" v="1453" actId="26606"/>
          <ac:spMkLst>
            <pc:docMk/>
            <pc:sldMk cId="1231646395" sldId="274"/>
            <ac:spMk id="15" creationId="{A9DA474E-6B91-4200-840F-0257B2358A75}"/>
          </ac:spMkLst>
        </pc:spChg>
        <pc:spChg chg="add del">
          <ac:chgData name="Abdulahi Adem" userId="c04bacc4d04b6a47" providerId="LiveId" clId="{B54EF921-9F06-4CB5-A1D0-6483E4C6B184}" dt="2026-03-27T13:00:51.991" v="1455" actId="26606"/>
          <ac:spMkLst>
            <pc:docMk/>
            <pc:sldMk cId="1231646395" sldId="274"/>
            <ac:spMk id="21" creationId="{17A207D4-834F-4715-8689-30B4905213C6}"/>
          </ac:spMkLst>
        </pc:spChg>
        <pc:spChg chg="add del">
          <ac:chgData name="Abdulahi Adem" userId="c04bacc4d04b6a47" providerId="LiveId" clId="{B54EF921-9F06-4CB5-A1D0-6483E4C6B184}" dt="2026-03-27T13:01:28.763" v="1463" actId="26606"/>
          <ac:spMkLst>
            <pc:docMk/>
            <pc:sldMk cId="1231646395" sldId="274"/>
            <ac:spMk id="29" creationId="{482E7304-2AC2-4A5C-924D-A6AC3FFC5EAC}"/>
          </ac:spMkLst>
        </pc:spChg>
        <pc:spChg chg="add del">
          <ac:chgData name="Abdulahi Adem" userId="c04bacc4d04b6a47" providerId="LiveId" clId="{B54EF921-9F06-4CB5-A1D0-6483E4C6B184}" dt="2026-03-27T13:01:28.763" v="1463" actId="26606"/>
          <ac:spMkLst>
            <pc:docMk/>
            <pc:sldMk cId="1231646395" sldId="274"/>
            <ac:spMk id="31" creationId="{A3C183B1-1D4B-4E3D-A02E-A426E3BFA016}"/>
          </ac:spMkLst>
        </pc:spChg>
        <pc:spChg chg="add del">
          <ac:chgData name="Abdulahi Adem" userId="c04bacc4d04b6a47" providerId="LiveId" clId="{B54EF921-9F06-4CB5-A1D0-6483E4C6B184}" dt="2026-03-27T13:01:32.752" v="1465" actId="26606"/>
          <ac:spMkLst>
            <pc:docMk/>
            <pc:sldMk cId="1231646395" sldId="274"/>
            <ac:spMk id="34" creationId="{32D32A60-013B-47A8-8833-D2424080917B}"/>
          </ac:spMkLst>
        </pc:spChg>
        <pc:spChg chg="add del">
          <ac:chgData name="Abdulahi Adem" userId="c04bacc4d04b6a47" providerId="LiveId" clId="{B54EF921-9F06-4CB5-A1D0-6483E4C6B184}" dt="2026-03-27T13:01:32.752" v="1465" actId="26606"/>
          <ac:spMkLst>
            <pc:docMk/>
            <pc:sldMk cId="1231646395" sldId="274"/>
            <ac:spMk id="35" creationId="{AE27932B-B694-4C4C-90D7-A0333A7C5876}"/>
          </ac:spMkLst>
        </pc:spChg>
        <pc:spChg chg="add del">
          <ac:chgData name="Abdulahi Adem" userId="c04bacc4d04b6a47" providerId="LiveId" clId="{B54EF921-9F06-4CB5-A1D0-6483E4C6B184}" dt="2026-03-27T13:01:32.752" v="1465" actId="26606"/>
          <ac:spMkLst>
            <pc:docMk/>
            <pc:sldMk cId="1231646395" sldId="274"/>
            <ac:spMk id="37" creationId="{A9DA474E-6B91-4200-840F-0257B2358A75}"/>
          </ac:spMkLst>
        </pc:spChg>
        <pc:spChg chg="add del">
          <ac:chgData name="Abdulahi Adem" userId="c04bacc4d04b6a47" providerId="LiveId" clId="{B54EF921-9F06-4CB5-A1D0-6483E4C6B184}" dt="2026-03-27T13:01:35.455" v="1467" actId="26606"/>
          <ac:spMkLst>
            <pc:docMk/>
            <pc:sldMk cId="1231646395" sldId="274"/>
            <ac:spMk id="42" creationId="{482E7304-2AC2-4A5C-924D-A6AC3FFC5EAC}"/>
          </ac:spMkLst>
        </pc:spChg>
        <pc:spChg chg="add del">
          <ac:chgData name="Abdulahi Adem" userId="c04bacc4d04b6a47" providerId="LiveId" clId="{B54EF921-9F06-4CB5-A1D0-6483E4C6B184}" dt="2026-03-27T13:01:35.455" v="1467" actId="26606"/>
          <ac:spMkLst>
            <pc:docMk/>
            <pc:sldMk cId="1231646395" sldId="274"/>
            <ac:spMk id="44" creationId="{A3C183B1-1D4B-4E3D-A02E-A426E3BFA016}"/>
          </ac:spMkLst>
        </pc:spChg>
        <pc:spChg chg="add">
          <ac:chgData name="Abdulahi Adem" userId="c04bacc4d04b6a47" providerId="LiveId" clId="{B54EF921-9F06-4CB5-A1D0-6483E4C6B184}" dt="2026-03-27T13:01:35.464" v="1468" actId="26606"/>
          <ac:spMkLst>
            <pc:docMk/>
            <pc:sldMk cId="1231646395" sldId="274"/>
            <ac:spMk id="47" creationId="{29C51009-A09A-4689-8E6C-F8FC99E6A840}"/>
          </ac:spMkLst>
        </pc:spChg>
        <pc:spChg chg="add">
          <ac:chgData name="Abdulahi Adem" userId="c04bacc4d04b6a47" providerId="LiveId" clId="{B54EF921-9F06-4CB5-A1D0-6483E4C6B184}" dt="2026-03-27T13:01:35.464" v="1468" actId="26606"/>
          <ac:spMkLst>
            <pc:docMk/>
            <pc:sldMk cId="1231646395" sldId="274"/>
            <ac:spMk id="49" creationId="{17A207D4-834F-4715-8689-30B4905213C6}"/>
          </ac:spMkLst>
        </pc:spChg>
        <pc:graphicFrameChg chg="add del">
          <ac:chgData name="Abdulahi Adem" userId="c04bacc4d04b6a47" providerId="LiveId" clId="{B54EF921-9F06-4CB5-A1D0-6483E4C6B184}" dt="2026-03-27T13:00:48.319" v="1453" actId="26606"/>
          <ac:graphicFrameMkLst>
            <pc:docMk/>
            <pc:sldMk cId="1231646395" sldId="274"/>
            <ac:graphicFrameMk id="5" creationId="{F62849FE-2115-299C-2875-FC1EAA49D7DD}"/>
          </ac:graphicFrameMkLst>
        </pc:graphicFrameChg>
        <pc:graphicFrameChg chg="add del">
          <ac:chgData name="Abdulahi Adem" userId="c04bacc4d04b6a47" providerId="LiveId" clId="{B54EF921-9F06-4CB5-A1D0-6483E4C6B184}" dt="2026-03-27T13:00:54.871" v="1457" actId="26606"/>
          <ac:graphicFrameMkLst>
            <pc:docMk/>
            <pc:sldMk cId="1231646395" sldId="274"/>
            <ac:graphicFrameMk id="23" creationId="{B03873C8-6A96-0234-30C2-A10139B046E1}"/>
          </ac:graphicFrameMkLst>
        </pc:graphicFrameChg>
        <pc:graphicFrameChg chg="add del">
          <ac:chgData name="Abdulahi Adem" userId="c04bacc4d04b6a47" providerId="LiveId" clId="{B54EF921-9F06-4CB5-A1D0-6483E4C6B184}" dt="2026-03-27T13:00:59.076" v="1459" actId="26606"/>
          <ac:graphicFrameMkLst>
            <pc:docMk/>
            <pc:sldMk cId="1231646395" sldId="274"/>
            <ac:graphicFrameMk id="25" creationId="{078845DD-4A51-24EB-B119-C2E78AB8A4F1}"/>
          </ac:graphicFrameMkLst>
        </pc:graphicFrameChg>
        <pc:graphicFrameChg chg="add del">
          <ac:chgData name="Abdulahi Adem" userId="c04bacc4d04b6a47" providerId="LiveId" clId="{B54EF921-9F06-4CB5-A1D0-6483E4C6B184}" dt="2026-03-27T13:01:08.525" v="1461" actId="26606"/>
          <ac:graphicFrameMkLst>
            <pc:docMk/>
            <pc:sldMk cId="1231646395" sldId="274"/>
            <ac:graphicFrameMk id="27" creationId="{C3A05975-09E7-219A-33E2-4E340C2CB2F6}"/>
          </ac:graphicFrameMkLst>
        </pc:graphicFrameChg>
        <pc:graphicFrameChg chg="add del">
          <ac:chgData name="Abdulahi Adem" userId="c04bacc4d04b6a47" providerId="LiveId" clId="{B54EF921-9F06-4CB5-A1D0-6483E4C6B184}" dt="2026-03-27T13:01:28.763" v="1463" actId="26606"/>
          <ac:graphicFrameMkLst>
            <pc:docMk/>
            <pc:sldMk cId="1231646395" sldId="274"/>
            <ac:graphicFrameMk id="32" creationId="{83A69196-A723-9BEE-9A44-8C87B4F47E4F}"/>
          </ac:graphicFrameMkLst>
        </pc:graphicFrameChg>
        <pc:graphicFrameChg chg="add del">
          <ac:chgData name="Abdulahi Adem" userId="c04bacc4d04b6a47" providerId="LiveId" clId="{B54EF921-9F06-4CB5-A1D0-6483E4C6B184}" dt="2026-03-27T13:01:32.752" v="1465" actId="26606"/>
          <ac:graphicFrameMkLst>
            <pc:docMk/>
            <pc:sldMk cId="1231646395" sldId="274"/>
            <ac:graphicFrameMk id="40" creationId="{F62849FE-2115-299C-2875-FC1EAA49D7DD}"/>
          </ac:graphicFrameMkLst>
        </pc:graphicFrameChg>
        <pc:graphicFrameChg chg="add del">
          <ac:chgData name="Abdulahi Adem" userId="c04bacc4d04b6a47" providerId="LiveId" clId="{B54EF921-9F06-4CB5-A1D0-6483E4C6B184}" dt="2026-03-27T13:01:35.455" v="1467" actId="26606"/>
          <ac:graphicFrameMkLst>
            <pc:docMk/>
            <pc:sldMk cId="1231646395" sldId="274"/>
            <ac:graphicFrameMk id="45" creationId="{1700300E-6D0D-FC06-E9BA-EC26B39E11AC}"/>
          </ac:graphicFrameMkLst>
        </pc:graphicFrameChg>
        <pc:picChg chg="add del">
          <ac:chgData name="Abdulahi Adem" userId="c04bacc4d04b6a47" providerId="LiveId" clId="{B54EF921-9F06-4CB5-A1D0-6483E4C6B184}" dt="2026-03-27T13:00:48.319" v="1453" actId="26606"/>
          <ac:picMkLst>
            <pc:docMk/>
            <pc:sldMk cId="1231646395" sldId="274"/>
            <ac:picMk id="17" creationId="{DF63C9AD-AE6E-4512-8171-91612E84CCFB}"/>
          </ac:picMkLst>
        </pc:picChg>
        <pc:picChg chg="add del">
          <ac:chgData name="Abdulahi Adem" userId="c04bacc4d04b6a47" providerId="LiveId" clId="{B54EF921-9F06-4CB5-A1D0-6483E4C6B184}" dt="2026-03-27T13:01:32.752" v="1465" actId="26606"/>
          <ac:picMkLst>
            <pc:docMk/>
            <pc:sldMk cId="1231646395" sldId="274"/>
            <ac:picMk id="38" creationId="{DF63C9AD-AE6E-4512-8171-91612E84CCFB}"/>
          </ac:picMkLst>
        </pc:picChg>
        <pc:cxnChg chg="add del">
          <ac:chgData name="Abdulahi Adem" userId="c04bacc4d04b6a47" providerId="LiveId" clId="{B54EF921-9F06-4CB5-A1D0-6483E4C6B184}" dt="2026-03-27T13:00:51.991" v="1455" actId="26606"/>
          <ac:cxnSpMkLst>
            <pc:docMk/>
            <pc:sldMk cId="1231646395" sldId="274"/>
            <ac:cxnSpMk id="10" creationId="{9EC65442-F244-409C-BF44-C5D6472E810A}"/>
          </ac:cxnSpMkLst>
        </pc:cxnChg>
        <pc:cxnChg chg="add del">
          <ac:chgData name="Abdulahi Adem" userId="c04bacc4d04b6a47" providerId="LiveId" clId="{B54EF921-9F06-4CB5-A1D0-6483E4C6B184}" dt="2026-03-27T13:00:48.319" v="1453" actId="26606"/>
          <ac:cxnSpMkLst>
            <pc:docMk/>
            <pc:sldMk cId="1231646395" sldId="274"/>
            <ac:cxnSpMk id="13" creationId="{9EBB0476-5CF0-4F44-8D68-5D42D7AEE43A}"/>
          </ac:cxnSpMkLst>
        </pc:cxnChg>
        <pc:cxnChg chg="add del">
          <ac:chgData name="Abdulahi Adem" userId="c04bacc4d04b6a47" providerId="LiveId" clId="{B54EF921-9F06-4CB5-A1D0-6483E4C6B184}" dt="2026-03-27T13:00:48.319" v="1453" actId="26606"/>
          <ac:cxnSpMkLst>
            <pc:docMk/>
            <pc:sldMk cId="1231646395" sldId="274"/>
            <ac:cxnSpMk id="19" creationId="{FE1A49CE-B63D-457A-A180-1C883E1A63D2}"/>
          </ac:cxnSpMkLst>
        </pc:cxnChg>
        <pc:cxnChg chg="add del">
          <ac:chgData name="Abdulahi Adem" userId="c04bacc4d04b6a47" providerId="LiveId" clId="{B54EF921-9F06-4CB5-A1D0-6483E4C6B184}" dt="2026-03-27T13:01:28.763" v="1463" actId="26606"/>
          <ac:cxnSpMkLst>
            <pc:docMk/>
            <pc:sldMk cId="1231646395" sldId="274"/>
            <ac:cxnSpMk id="30" creationId="{D259FEF2-F6A5-442F-BA10-4E39EECD0ABE}"/>
          </ac:cxnSpMkLst>
        </pc:cxnChg>
        <pc:cxnChg chg="add del">
          <ac:chgData name="Abdulahi Adem" userId="c04bacc4d04b6a47" providerId="LiveId" clId="{B54EF921-9F06-4CB5-A1D0-6483E4C6B184}" dt="2026-03-27T13:01:32.752" v="1465" actId="26606"/>
          <ac:cxnSpMkLst>
            <pc:docMk/>
            <pc:sldMk cId="1231646395" sldId="274"/>
            <ac:cxnSpMk id="36" creationId="{9EBB0476-5CF0-4F44-8D68-5D42D7AEE43A}"/>
          </ac:cxnSpMkLst>
        </pc:cxnChg>
        <pc:cxnChg chg="add del">
          <ac:chgData name="Abdulahi Adem" userId="c04bacc4d04b6a47" providerId="LiveId" clId="{B54EF921-9F06-4CB5-A1D0-6483E4C6B184}" dt="2026-03-27T13:01:32.752" v="1465" actId="26606"/>
          <ac:cxnSpMkLst>
            <pc:docMk/>
            <pc:sldMk cId="1231646395" sldId="274"/>
            <ac:cxnSpMk id="39" creationId="{FE1A49CE-B63D-457A-A180-1C883E1A63D2}"/>
          </ac:cxnSpMkLst>
        </pc:cxnChg>
        <pc:cxnChg chg="add del">
          <ac:chgData name="Abdulahi Adem" userId="c04bacc4d04b6a47" providerId="LiveId" clId="{B54EF921-9F06-4CB5-A1D0-6483E4C6B184}" dt="2026-03-27T13:01:35.455" v="1467" actId="26606"/>
          <ac:cxnSpMkLst>
            <pc:docMk/>
            <pc:sldMk cId="1231646395" sldId="274"/>
            <ac:cxnSpMk id="43" creationId="{D259FEF2-F6A5-442F-BA10-4E39EECD0ABE}"/>
          </ac:cxnSpMkLst>
        </pc:cxnChg>
        <pc:cxnChg chg="add">
          <ac:chgData name="Abdulahi Adem" userId="c04bacc4d04b6a47" providerId="LiveId" clId="{B54EF921-9F06-4CB5-A1D0-6483E4C6B184}" dt="2026-03-27T13:01:35.464" v="1468" actId="26606"/>
          <ac:cxnSpMkLst>
            <pc:docMk/>
            <pc:sldMk cId="1231646395" sldId="274"/>
            <ac:cxnSpMk id="48" creationId="{9EC65442-F244-409C-BF44-C5D6472E810A}"/>
          </ac:cxnSpMkLst>
        </pc:cxnChg>
      </pc:sldChg>
      <pc:sldChg chg="addSp modSp mod setBg">
        <pc:chgData name="Abdulahi Adem" userId="c04bacc4d04b6a47" providerId="LiveId" clId="{B54EF921-9F06-4CB5-A1D0-6483E4C6B184}" dt="2026-03-27T12:42:23.829" v="1325" actId="20577"/>
        <pc:sldMkLst>
          <pc:docMk/>
          <pc:sldMk cId="1514366982" sldId="275"/>
        </pc:sldMkLst>
        <pc:spChg chg="mod">
          <ac:chgData name="Abdulahi Adem" userId="c04bacc4d04b6a47" providerId="LiveId" clId="{B54EF921-9F06-4CB5-A1D0-6483E4C6B184}" dt="2026-03-27T12:40:44.966" v="1075" actId="26606"/>
          <ac:spMkLst>
            <pc:docMk/>
            <pc:sldMk cId="1514366982" sldId="275"/>
            <ac:spMk id="2" creationId="{631DE4BE-3A57-498B-9D3C-34943DC657BA}"/>
          </ac:spMkLst>
        </pc:spChg>
        <pc:spChg chg="mod">
          <ac:chgData name="Abdulahi Adem" userId="c04bacc4d04b6a47" providerId="LiveId" clId="{B54EF921-9F06-4CB5-A1D0-6483E4C6B184}" dt="2026-03-27T12:42:23.829" v="1325" actId="20577"/>
          <ac:spMkLst>
            <pc:docMk/>
            <pc:sldMk cId="1514366982" sldId="275"/>
            <ac:spMk id="3" creationId="{AD7E35AB-3057-4B7D-B262-58A63EF38F61}"/>
          </ac:spMkLst>
        </pc:spChg>
        <pc:spChg chg="add">
          <ac:chgData name="Abdulahi Adem" userId="c04bacc4d04b6a47" providerId="LiveId" clId="{B54EF921-9F06-4CB5-A1D0-6483E4C6B184}" dt="2026-03-27T12:40:44.966" v="1075" actId="26606"/>
          <ac:spMkLst>
            <pc:docMk/>
            <pc:sldMk cId="1514366982" sldId="275"/>
            <ac:spMk id="8" creationId="{F63C748C-967B-4A7B-A90F-3EDD0F485AC6}"/>
          </ac:spMkLst>
        </pc:spChg>
        <pc:spChg chg="add">
          <ac:chgData name="Abdulahi Adem" userId="c04bacc4d04b6a47" providerId="LiveId" clId="{B54EF921-9F06-4CB5-A1D0-6483E4C6B184}" dt="2026-03-27T12:40:44.966" v="1075" actId="26606"/>
          <ac:spMkLst>
            <pc:docMk/>
            <pc:sldMk cId="1514366982" sldId="275"/>
            <ac:spMk id="10" creationId="{C0143637-4934-44E4-B909-BAF1E7B27972}"/>
          </ac:spMkLst>
        </pc:spChg>
      </pc:sldChg>
      <pc:sldChg chg="addSp delSp modSp mod setBg">
        <pc:chgData name="Abdulahi Adem" userId="c04bacc4d04b6a47" providerId="LiveId" clId="{B54EF921-9F06-4CB5-A1D0-6483E4C6B184}" dt="2026-03-27T12:39:18.555" v="1071" actId="26606"/>
        <pc:sldMkLst>
          <pc:docMk/>
          <pc:sldMk cId="2304271848" sldId="276"/>
        </pc:sldMkLst>
        <pc:spChg chg="mod">
          <ac:chgData name="Abdulahi Adem" userId="c04bacc4d04b6a47" providerId="LiveId" clId="{B54EF921-9F06-4CB5-A1D0-6483E4C6B184}" dt="2026-03-27T12:39:18.555" v="1070" actId="26606"/>
          <ac:spMkLst>
            <pc:docMk/>
            <pc:sldMk cId="2304271848" sldId="276"/>
            <ac:spMk id="2" creationId="{5B7D77E6-2DBA-47FF-B4F5-6B283FC186DD}"/>
          </ac:spMkLst>
        </pc:spChg>
        <pc:spChg chg="mod">
          <ac:chgData name="Abdulahi Adem" userId="c04bacc4d04b6a47" providerId="LiveId" clId="{B54EF921-9F06-4CB5-A1D0-6483E4C6B184}" dt="2026-03-27T12:39:18.555" v="1070" actId="26606"/>
          <ac:spMkLst>
            <pc:docMk/>
            <pc:sldMk cId="2304271848" sldId="276"/>
            <ac:spMk id="3" creationId="{4F90647B-CF92-4D04-9F4D-C52198AFD56C}"/>
          </ac:spMkLst>
        </pc:spChg>
        <pc:spChg chg="add del">
          <ac:chgData name="Abdulahi Adem" userId="c04bacc4d04b6a47" providerId="LiveId" clId="{B54EF921-9F06-4CB5-A1D0-6483E4C6B184}" dt="2026-03-27T12:38:42.695" v="1053" actId="26606"/>
          <ac:spMkLst>
            <pc:docMk/>
            <pc:sldMk cId="2304271848" sldId="276"/>
            <ac:spMk id="8" creationId="{F63C748C-967B-4A7B-A90F-3EDD0F485AC6}"/>
          </ac:spMkLst>
        </pc:spChg>
        <pc:spChg chg="add del">
          <ac:chgData name="Abdulahi Adem" userId="c04bacc4d04b6a47" providerId="LiveId" clId="{B54EF921-9F06-4CB5-A1D0-6483E4C6B184}" dt="2026-03-27T12:38:42.695" v="1053" actId="26606"/>
          <ac:spMkLst>
            <pc:docMk/>
            <pc:sldMk cId="2304271848" sldId="276"/>
            <ac:spMk id="10" creationId="{C0143637-4934-44E4-B909-BAF1E7B27972}"/>
          </ac:spMkLst>
        </pc:spChg>
        <pc:spChg chg="add del">
          <ac:chgData name="Abdulahi Adem" userId="c04bacc4d04b6a47" providerId="LiveId" clId="{B54EF921-9F06-4CB5-A1D0-6483E4C6B184}" dt="2026-03-27T12:39:18.555" v="1071" actId="26606"/>
          <ac:spMkLst>
            <pc:docMk/>
            <pc:sldMk cId="2304271848" sldId="276"/>
            <ac:spMk id="12" creationId="{29C51009-A09A-4689-8E6C-F8FC99E6A840}"/>
          </ac:spMkLst>
        </pc:spChg>
        <pc:spChg chg="add del">
          <ac:chgData name="Abdulahi Adem" userId="c04bacc4d04b6a47" providerId="LiveId" clId="{B54EF921-9F06-4CB5-A1D0-6483E4C6B184}" dt="2026-03-27T12:39:04.132" v="1068" actId="26606"/>
          <ac:spMkLst>
            <pc:docMk/>
            <pc:sldMk cId="2304271848" sldId="276"/>
            <ac:spMk id="18" creationId="{F63C748C-967B-4A7B-A90F-3EDD0F485AC6}"/>
          </ac:spMkLst>
        </pc:spChg>
        <pc:spChg chg="add del">
          <ac:chgData name="Abdulahi Adem" userId="c04bacc4d04b6a47" providerId="LiveId" clId="{B54EF921-9F06-4CB5-A1D0-6483E4C6B184}" dt="2026-03-27T12:39:04.132" v="1068" actId="26606"/>
          <ac:spMkLst>
            <pc:docMk/>
            <pc:sldMk cId="2304271848" sldId="276"/>
            <ac:spMk id="20" creationId="{C0143637-4934-44E4-B909-BAF1E7B27972}"/>
          </ac:spMkLst>
        </pc:spChg>
        <pc:spChg chg="add del">
          <ac:chgData name="Abdulahi Adem" userId="c04bacc4d04b6a47" providerId="LiveId" clId="{B54EF921-9F06-4CB5-A1D0-6483E4C6B184}" dt="2026-03-27T12:39:18.555" v="1070" actId="26606"/>
          <ac:spMkLst>
            <pc:docMk/>
            <pc:sldMk cId="2304271848" sldId="276"/>
            <ac:spMk id="23" creationId="{E9E5E629-7060-41F9-8B50-02B2E85F7DF0}"/>
          </ac:spMkLst>
        </pc:spChg>
        <pc:spChg chg="add del">
          <ac:chgData name="Abdulahi Adem" userId="c04bacc4d04b6a47" providerId="LiveId" clId="{B54EF921-9F06-4CB5-A1D0-6483E4C6B184}" dt="2026-03-27T12:39:18.555" v="1070" actId="26606"/>
          <ac:spMkLst>
            <pc:docMk/>
            <pc:sldMk cId="2304271848" sldId="276"/>
            <ac:spMk id="24" creationId="{D1598E19-BACC-4AD6-8E51-F08B186A0179}"/>
          </ac:spMkLst>
        </pc:spChg>
        <pc:spChg chg="add">
          <ac:chgData name="Abdulahi Adem" userId="c04bacc4d04b6a47" providerId="LiveId" clId="{B54EF921-9F06-4CB5-A1D0-6483E4C6B184}" dt="2026-03-27T12:39:18.555" v="1071" actId="26606"/>
          <ac:spMkLst>
            <pc:docMk/>
            <pc:sldMk cId="2304271848" sldId="276"/>
            <ac:spMk id="27" creationId="{29C51009-A09A-4689-8E6C-F8FC99E6A840}"/>
          </ac:spMkLst>
        </pc:spChg>
        <pc:grpChg chg="add del">
          <ac:chgData name="Abdulahi Adem" userId="c04bacc4d04b6a47" providerId="LiveId" clId="{B54EF921-9F06-4CB5-A1D0-6483E4C6B184}" dt="2026-03-27T12:39:18.555" v="1070" actId="26606"/>
          <ac:grpSpMkLst>
            <pc:docMk/>
            <pc:sldMk cId="2304271848" sldId="276"/>
            <ac:grpSpMk id="25" creationId="{F0A74D93-ED7F-4633-8594-99D9FA43DA13}"/>
          </ac:grpSpMkLst>
        </pc:grpChg>
        <pc:cxnChg chg="add del">
          <ac:chgData name="Abdulahi Adem" userId="c04bacc4d04b6a47" providerId="LiveId" clId="{B54EF921-9F06-4CB5-A1D0-6483E4C6B184}" dt="2026-03-27T12:39:18.555" v="1071" actId="26606"/>
          <ac:cxnSpMkLst>
            <pc:docMk/>
            <pc:sldMk cId="2304271848" sldId="276"/>
            <ac:cxnSpMk id="13" creationId="{9EC65442-F244-409C-BF44-C5D6472E810A}"/>
          </ac:cxnSpMkLst>
        </pc:cxnChg>
        <pc:cxnChg chg="add">
          <ac:chgData name="Abdulahi Adem" userId="c04bacc4d04b6a47" providerId="LiveId" clId="{B54EF921-9F06-4CB5-A1D0-6483E4C6B184}" dt="2026-03-27T12:39:18.555" v="1071" actId="26606"/>
          <ac:cxnSpMkLst>
            <pc:docMk/>
            <pc:sldMk cId="2304271848" sldId="276"/>
            <ac:cxnSpMk id="28" creationId="{9EC65442-F244-409C-BF44-C5D6472E810A}"/>
          </ac:cxnSpMkLst>
        </pc:cxnChg>
      </pc:sldChg>
      <pc:sldChg chg="del">
        <pc:chgData name="Abdulahi Adem" userId="c04bacc4d04b6a47" providerId="LiveId" clId="{B54EF921-9F06-4CB5-A1D0-6483E4C6B184}" dt="2026-03-27T12:13:43.351" v="0" actId="2696"/>
        <pc:sldMkLst>
          <pc:docMk/>
          <pc:sldMk cId="2083541262" sldId="277"/>
        </pc:sldMkLst>
      </pc:sldChg>
      <pc:sldChg chg="addSp delSp modSp mod setBg">
        <pc:chgData name="Abdulahi Adem" userId="c04bacc4d04b6a47" providerId="LiveId" clId="{B54EF921-9F06-4CB5-A1D0-6483E4C6B184}" dt="2026-03-27T13:03:35.205" v="1517" actId="26606"/>
        <pc:sldMkLst>
          <pc:docMk/>
          <pc:sldMk cId="2346848974" sldId="278"/>
        </pc:sldMkLst>
        <pc:spChg chg="mod">
          <ac:chgData name="Abdulahi Adem" userId="c04bacc4d04b6a47" providerId="LiveId" clId="{B54EF921-9F06-4CB5-A1D0-6483E4C6B184}" dt="2026-03-27T13:03:35.205" v="1517" actId="26606"/>
          <ac:spMkLst>
            <pc:docMk/>
            <pc:sldMk cId="2346848974" sldId="278"/>
            <ac:spMk id="2" creationId="{47C3DE95-9434-42DE-A1ED-429EC968CF96}"/>
          </ac:spMkLst>
        </pc:spChg>
        <pc:spChg chg="del mod">
          <ac:chgData name="Abdulahi Adem" userId="c04bacc4d04b6a47" providerId="LiveId" clId="{B54EF921-9F06-4CB5-A1D0-6483E4C6B184}" dt="2026-03-27T13:03:35.205" v="1517" actId="26606"/>
          <ac:spMkLst>
            <pc:docMk/>
            <pc:sldMk cId="2346848974" sldId="278"/>
            <ac:spMk id="3" creationId="{AB93B845-6A4D-4662-B8A2-49468C090B68}"/>
          </ac:spMkLst>
        </pc:spChg>
        <pc:spChg chg="add">
          <ac:chgData name="Abdulahi Adem" userId="c04bacc4d04b6a47" providerId="LiveId" clId="{B54EF921-9F06-4CB5-A1D0-6483E4C6B184}" dt="2026-03-27T13:03:35.205" v="1517" actId="26606"/>
          <ac:spMkLst>
            <pc:docMk/>
            <pc:sldMk cId="2346848974" sldId="278"/>
            <ac:spMk id="9" creationId="{32D32A60-013B-47A8-8833-D2424080917B}"/>
          </ac:spMkLst>
        </pc:spChg>
        <pc:spChg chg="add">
          <ac:chgData name="Abdulahi Adem" userId="c04bacc4d04b6a47" providerId="LiveId" clId="{B54EF921-9F06-4CB5-A1D0-6483E4C6B184}" dt="2026-03-27T13:03:35.205" v="1517" actId="26606"/>
          <ac:spMkLst>
            <pc:docMk/>
            <pc:sldMk cId="2346848974" sldId="278"/>
            <ac:spMk id="11" creationId="{AE27932B-B694-4C4C-90D7-A0333A7C5876}"/>
          </ac:spMkLst>
        </pc:spChg>
        <pc:spChg chg="add">
          <ac:chgData name="Abdulahi Adem" userId="c04bacc4d04b6a47" providerId="LiveId" clId="{B54EF921-9F06-4CB5-A1D0-6483E4C6B184}" dt="2026-03-27T13:03:35.205" v="1517" actId="26606"/>
          <ac:spMkLst>
            <pc:docMk/>
            <pc:sldMk cId="2346848974" sldId="278"/>
            <ac:spMk id="15" creationId="{A9DA474E-6B91-4200-840F-0257B2358A75}"/>
          </ac:spMkLst>
        </pc:spChg>
        <pc:graphicFrameChg chg="add">
          <ac:chgData name="Abdulahi Adem" userId="c04bacc4d04b6a47" providerId="LiveId" clId="{B54EF921-9F06-4CB5-A1D0-6483E4C6B184}" dt="2026-03-27T13:03:35.205" v="1517" actId="26606"/>
          <ac:graphicFrameMkLst>
            <pc:docMk/>
            <pc:sldMk cId="2346848974" sldId="278"/>
            <ac:graphicFrameMk id="5" creationId="{B60E1D7C-7611-4684-6039-0D4A891290ED}"/>
          </ac:graphicFrameMkLst>
        </pc:graphicFrameChg>
        <pc:picChg chg="add">
          <ac:chgData name="Abdulahi Adem" userId="c04bacc4d04b6a47" providerId="LiveId" clId="{B54EF921-9F06-4CB5-A1D0-6483E4C6B184}" dt="2026-03-27T13:03:35.205" v="1517" actId="26606"/>
          <ac:picMkLst>
            <pc:docMk/>
            <pc:sldMk cId="2346848974" sldId="278"/>
            <ac:picMk id="17" creationId="{DF63C9AD-AE6E-4512-8171-91612E84CCFB}"/>
          </ac:picMkLst>
        </pc:picChg>
        <pc:cxnChg chg="add">
          <ac:chgData name="Abdulahi Adem" userId="c04bacc4d04b6a47" providerId="LiveId" clId="{B54EF921-9F06-4CB5-A1D0-6483E4C6B184}" dt="2026-03-27T13:03:35.205" v="1517" actId="26606"/>
          <ac:cxnSpMkLst>
            <pc:docMk/>
            <pc:sldMk cId="2346848974" sldId="278"/>
            <ac:cxnSpMk id="13" creationId="{9EBB0476-5CF0-4F44-8D68-5D42D7AEE43A}"/>
          </ac:cxnSpMkLst>
        </pc:cxnChg>
        <pc:cxnChg chg="add">
          <ac:chgData name="Abdulahi Adem" userId="c04bacc4d04b6a47" providerId="LiveId" clId="{B54EF921-9F06-4CB5-A1D0-6483E4C6B184}" dt="2026-03-27T13:03:35.205" v="1517" actId="26606"/>
          <ac:cxnSpMkLst>
            <pc:docMk/>
            <pc:sldMk cId="2346848974" sldId="278"/>
            <ac:cxnSpMk id="19" creationId="{FE1A49CE-B63D-457A-A180-1C883E1A63D2}"/>
          </ac:cxnSpMkLst>
        </pc:cxnChg>
      </pc:sldChg>
      <pc:sldChg chg="addSp delSp modSp mod setBg">
        <pc:chgData name="Abdulahi Adem" userId="c04bacc4d04b6a47" providerId="LiveId" clId="{B54EF921-9F06-4CB5-A1D0-6483E4C6B184}" dt="2026-03-27T13:06:36.311" v="1522"/>
        <pc:sldMkLst>
          <pc:docMk/>
          <pc:sldMk cId="1025789827" sldId="279"/>
        </pc:sldMkLst>
        <pc:spChg chg="mod">
          <ac:chgData name="Abdulahi Adem" userId="c04bacc4d04b6a47" providerId="LiveId" clId="{B54EF921-9F06-4CB5-A1D0-6483E4C6B184}" dt="2026-03-27T13:03:48.633" v="1518" actId="26606"/>
          <ac:spMkLst>
            <pc:docMk/>
            <pc:sldMk cId="1025789827" sldId="279"/>
            <ac:spMk id="2" creationId="{A27ED514-5120-43FE-834F-AF4F51791AFA}"/>
          </ac:spMkLst>
        </pc:spChg>
        <pc:spChg chg="del">
          <ac:chgData name="Abdulahi Adem" userId="c04bacc4d04b6a47" providerId="LiveId" clId="{B54EF921-9F06-4CB5-A1D0-6483E4C6B184}" dt="2026-03-27T13:03:48.633" v="1518" actId="26606"/>
          <ac:spMkLst>
            <pc:docMk/>
            <pc:sldMk cId="1025789827" sldId="279"/>
            <ac:spMk id="3" creationId="{87223F3F-413E-41E6-8A87-71C017042CC0}"/>
          </ac:spMkLst>
        </pc:spChg>
        <pc:graphicFrameChg chg="add mod">
          <ac:chgData name="Abdulahi Adem" userId="c04bacc4d04b6a47" providerId="LiveId" clId="{B54EF921-9F06-4CB5-A1D0-6483E4C6B184}" dt="2026-03-27T13:06:36.311" v="1522"/>
          <ac:graphicFrameMkLst>
            <pc:docMk/>
            <pc:sldMk cId="1025789827" sldId="279"/>
            <ac:graphicFrameMk id="5" creationId="{582C8E37-C33D-A990-5765-DCE9AE3CCF73}"/>
          </ac:graphicFrameMkLst>
        </pc:graphicFrameChg>
      </pc:sldChg>
      <pc:sldChg chg="del">
        <pc:chgData name="Abdulahi Adem" userId="c04bacc4d04b6a47" providerId="LiveId" clId="{B54EF921-9F06-4CB5-A1D0-6483E4C6B184}" dt="2026-03-27T13:06:47.919" v="1523" actId="2696"/>
        <pc:sldMkLst>
          <pc:docMk/>
          <pc:sldMk cId="1812170300" sldId="280"/>
        </pc:sldMkLst>
      </pc:sldChg>
      <pc:sldChg chg="del">
        <pc:chgData name="Abdulahi Adem" userId="c04bacc4d04b6a47" providerId="LiveId" clId="{B54EF921-9F06-4CB5-A1D0-6483E4C6B184}" dt="2026-03-27T13:06:55.397" v="1524" actId="2696"/>
        <pc:sldMkLst>
          <pc:docMk/>
          <pc:sldMk cId="445255806" sldId="281"/>
        </pc:sldMkLst>
      </pc:sldChg>
      <pc:sldChg chg="addSp delSp modSp mod setBg">
        <pc:chgData name="Abdulahi Adem" userId="c04bacc4d04b6a47" providerId="LiveId" clId="{B54EF921-9F06-4CB5-A1D0-6483E4C6B184}" dt="2026-03-27T13:07:20.486" v="1527" actId="26606"/>
        <pc:sldMkLst>
          <pc:docMk/>
          <pc:sldMk cId="2237127091" sldId="282"/>
        </pc:sldMkLst>
        <pc:spChg chg="mod">
          <ac:chgData name="Abdulahi Adem" userId="c04bacc4d04b6a47" providerId="LiveId" clId="{B54EF921-9F06-4CB5-A1D0-6483E4C6B184}" dt="2026-03-27T13:07:20.486" v="1527" actId="26606"/>
          <ac:spMkLst>
            <pc:docMk/>
            <pc:sldMk cId="2237127091" sldId="282"/>
            <ac:spMk id="2" creationId="{4309821B-C244-4EA7-AFFD-071EEA7A0EE3}"/>
          </ac:spMkLst>
        </pc:spChg>
        <pc:spChg chg="add del">
          <ac:chgData name="Abdulahi Adem" userId="c04bacc4d04b6a47" providerId="LiveId" clId="{B54EF921-9F06-4CB5-A1D0-6483E4C6B184}" dt="2026-03-27T13:07:20.486" v="1527" actId="26606"/>
          <ac:spMkLst>
            <pc:docMk/>
            <pc:sldMk cId="2237127091" sldId="282"/>
            <ac:spMk id="3" creationId="{DCC2261F-2735-4FEA-9EDC-1E52126337E6}"/>
          </ac:spMkLst>
        </pc:spChg>
        <pc:spChg chg="add">
          <ac:chgData name="Abdulahi Adem" userId="c04bacc4d04b6a47" providerId="LiveId" clId="{B54EF921-9F06-4CB5-A1D0-6483E4C6B184}" dt="2026-03-27T13:07:20.486" v="1527" actId="26606"/>
          <ac:spMkLst>
            <pc:docMk/>
            <pc:sldMk cId="2237127091" sldId="282"/>
            <ac:spMk id="9" creationId="{32D32A60-013B-47A8-8833-D2424080917B}"/>
          </ac:spMkLst>
        </pc:spChg>
        <pc:spChg chg="add">
          <ac:chgData name="Abdulahi Adem" userId="c04bacc4d04b6a47" providerId="LiveId" clId="{B54EF921-9F06-4CB5-A1D0-6483E4C6B184}" dt="2026-03-27T13:07:20.486" v="1527" actId="26606"/>
          <ac:spMkLst>
            <pc:docMk/>
            <pc:sldMk cId="2237127091" sldId="282"/>
            <ac:spMk id="11" creationId="{AE27932B-B694-4C4C-90D7-A0333A7C5876}"/>
          </ac:spMkLst>
        </pc:spChg>
        <pc:spChg chg="add">
          <ac:chgData name="Abdulahi Adem" userId="c04bacc4d04b6a47" providerId="LiveId" clId="{B54EF921-9F06-4CB5-A1D0-6483E4C6B184}" dt="2026-03-27T13:07:20.486" v="1527" actId="26606"/>
          <ac:spMkLst>
            <pc:docMk/>
            <pc:sldMk cId="2237127091" sldId="282"/>
            <ac:spMk id="15" creationId="{A9DA474E-6B91-4200-840F-0257B2358A75}"/>
          </ac:spMkLst>
        </pc:spChg>
        <pc:graphicFrameChg chg="add del">
          <ac:chgData name="Abdulahi Adem" userId="c04bacc4d04b6a47" providerId="LiveId" clId="{B54EF921-9F06-4CB5-A1D0-6483E4C6B184}" dt="2026-03-27T13:07:20.457" v="1526" actId="26606"/>
          <ac:graphicFrameMkLst>
            <pc:docMk/>
            <pc:sldMk cId="2237127091" sldId="282"/>
            <ac:graphicFrameMk id="5" creationId="{C6D08519-E7AD-5289-7159-697198D7AB15}"/>
          </ac:graphicFrameMkLst>
        </pc:graphicFrameChg>
        <pc:graphicFrameChg chg="add">
          <ac:chgData name="Abdulahi Adem" userId="c04bacc4d04b6a47" providerId="LiveId" clId="{B54EF921-9F06-4CB5-A1D0-6483E4C6B184}" dt="2026-03-27T13:07:20.486" v="1527" actId="26606"/>
          <ac:graphicFrameMkLst>
            <pc:docMk/>
            <pc:sldMk cId="2237127091" sldId="282"/>
            <ac:graphicFrameMk id="7" creationId="{2EE81ACE-42D7-2DED-B4A1-80668DC3DEDD}"/>
          </ac:graphicFrameMkLst>
        </pc:graphicFrameChg>
        <pc:picChg chg="add">
          <ac:chgData name="Abdulahi Adem" userId="c04bacc4d04b6a47" providerId="LiveId" clId="{B54EF921-9F06-4CB5-A1D0-6483E4C6B184}" dt="2026-03-27T13:07:20.486" v="1527" actId="26606"/>
          <ac:picMkLst>
            <pc:docMk/>
            <pc:sldMk cId="2237127091" sldId="282"/>
            <ac:picMk id="17" creationId="{DF63C9AD-AE6E-4512-8171-91612E84CCFB}"/>
          </ac:picMkLst>
        </pc:picChg>
        <pc:cxnChg chg="add">
          <ac:chgData name="Abdulahi Adem" userId="c04bacc4d04b6a47" providerId="LiveId" clId="{B54EF921-9F06-4CB5-A1D0-6483E4C6B184}" dt="2026-03-27T13:07:20.486" v="1527" actId="26606"/>
          <ac:cxnSpMkLst>
            <pc:docMk/>
            <pc:sldMk cId="2237127091" sldId="282"/>
            <ac:cxnSpMk id="13" creationId="{9EBB0476-5CF0-4F44-8D68-5D42D7AEE43A}"/>
          </ac:cxnSpMkLst>
        </pc:cxnChg>
        <pc:cxnChg chg="add">
          <ac:chgData name="Abdulahi Adem" userId="c04bacc4d04b6a47" providerId="LiveId" clId="{B54EF921-9F06-4CB5-A1D0-6483E4C6B184}" dt="2026-03-27T13:07:20.486" v="1527" actId="26606"/>
          <ac:cxnSpMkLst>
            <pc:docMk/>
            <pc:sldMk cId="2237127091" sldId="282"/>
            <ac:cxnSpMk id="19" creationId="{FE1A49CE-B63D-457A-A180-1C883E1A63D2}"/>
          </ac:cxnSpMkLst>
        </pc:cxnChg>
      </pc:sldChg>
      <pc:sldChg chg="del">
        <pc:chgData name="Abdulahi Adem" userId="c04bacc4d04b6a47" providerId="LiveId" clId="{B54EF921-9F06-4CB5-A1D0-6483E4C6B184}" dt="2026-03-27T13:07:37.011" v="1528" actId="2696"/>
        <pc:sldMkLst>
          <pc:docMk/>
          <pc:sldMk cId="964280883" sldId="283"/>
        </pc:sldMkLst>
      </pc:sldChg>
      <pc:sldChg chg="addSp delSp modSp mod setBg">
        <pc:chgData name="Abdulahi Adem" userId="c04bacc4d04b6a47" providerId="LiveId" clId="{B54EF921-9F06-4CB5-A1D0-6483E4C6B184}" dt="2026-03-27T13:07:56.380" v="1530" actId="26606"/>
        <pc:sldMkLst>
          <pc:docMk/>
          <pc:sldMk cId="853104955" sldId="284"/>
        </pc:sldMkLst>
        <pc:spChg chg="mod">
          <ac:chgData name="Abdulahi Adem" userId="c04bacc4d04b6a47" providerId="LiveId" clId="{B54EF921-9F06-4CB5-A1D0-6483E4C6B184}" dt="2026-03-27T13:07:56.380" v="1530" actId="26606"/>
          <ac:spMkLst>
            <pc:docMk/>
            <pc:sldMk cId="853104955" sldId="284"/>
            <ac:spMk id="2" creationId="{B5CADED7-AB70-4610-BA61-B2AF9E6E1304}"/>
          </ac:spMkLst>
        </pc:spChg>
        <pc:spChg chg="del">
          <ac:chgData name="Abdulahi Adem" userId="c04bacc4d04b6a47" providerId="LiveId" clId="{B54EF921-9F06-4CB5-A1D0-6483E4C6B184}" dt="2026-03-27T13:07:56.380" v="1530" actId="26606"/>
          <ac:spMkLst>
            <pc:docMk/>
            <pc:sldMk cId="853104955" sldId="284"/>
            <ac:spMk id="3" creationId="{58BB7598-DF31-4710-A3DC-D061280610D0}"/>
          </ac:spMkLst>
        </pc:spChg>
        <pc:spChg chg="add">
          <ac:chgData name="Abdulahi Adem" userId="c04bacc4d04b6a47" providerId="LiveId" clId="{B54EF921-9F06-4CB5-A1D0-6483E4C6B184}" dt="2026-03-27T13:07:56.380" v="1530" actId="26606"/>
          <ac:spMkLst>
            <pc:docMk/>
            <pc:sldMk cId="853104955" sldId="284"/>
            <ac:spMk id="9" creationId="{482E7304-2AC2-4A5C-924D-A6AC3FFC5EAC}"/>
          </ac:spMkLst>
        </pc:spChg>
        <pc:spChg chg="add">
          <ac:chgData name="Abdulahi Adem" userId="c04bacc4d04b6a47" providerId="LiveId" clId="{B54EF921-9F06-4CB5-A1D0-6483E4C6B184}" dt="2026-03-27T13:07:56.380" v="1530" actId="26606"/>
          <ac:spMkLst>
            <pc:docMk/>
            <pc:sldMk cId="853104955" sldId="284"/>
            <ac:spMk id="13" creationId="{A3C183B1-1D4B-4E3D-A02E-A426E3BFA016}"/>
          </ac:spMkLst>
        </pc:spChg>
        <pc:graphicFrameChg chg="add">
          <ac:chgData name="Abdulahi Adem" userId="c04bacc4d04b6a47" providerId="LiveId" clId="{B54EF921-9F06-4CB5-A1D0-6483E4C6B184}" dt="2026-03-27T13:07:56.380" v="1530" actId="26606"/>
          <ac:graphicFrameMkLst>
            <pc:docMk/>
            <pc:sldMk cId="853104955" sldId="284"/>
            <ac:graphicFrameMk id="5" creationId="{52B7CE99-7830-B87B-34E2-0773C615E2C9}"/>
          </ac:graphicFrameMkLst>
        </pc:graphicFrameChg>
        <pc:cxnChg chg="add">
          <ac:chgData name="Abdulahi Adem" userId="c04bacc4d04b6a47" providerId="LiveId" clId="{B54EF921-9F06-4CB5-A1D0-6483E4C6B184}" dt="2026-03-27T13:07:56.380" v="1530" actId="26606"/>
          <ac:cxnSpMkLst>
            <pc:docMk/>
            <pc:sldMk cId="853104955" sldId="284"/>
            <ac:cxnSpMk id="11" creationId="{D259FEF2-F6A5-442F-BA10-4E39EECD0ABE}"/>
          </ac:cxnSpMkLst>
        </pc:cxnChg>
      </pc:sldChg>
      <pc:sldChg chg="del">
        <pc:chgData name="Abdulahi Adem" userId="c04bacc4d04b6a47" providerId="LiveId" clId="{B54EF921-9F06-4CB5-A1D0-6483E4C6B184}" dt="2026-03-27T13:07:45.645" v="1529" actId="2696"/>
        <pc:sldMkLst>
          <pc:docMk/>
          <pc:sldMk cId="3294733157" sldId="285"/>
        </pc:sldMkLst>
      </pc:sldChg>
      <pc:sldChg chg="addSp delSp modSp mod setBg">
        <pc:chgData name="Abdulahi Adem" userId="c04bacc4d04b6a47" providerId="LiveId" clId="{B54EF921-9F06-4CB5-A1D0-6483E4C6B184}" dt="2026-03-27T13:08:04.246" v="1531" actId="26606"/>
        <pc:sldMkLst>
          <pc:docMk/>
          <pc:sldMk cId="412164631" sldId="286"/>
        </pc:sldMkLst>
        <pc:spChg chg="mod">
          <ac:chgData name="Abdulahi Adem" userId="c04bacc4d04b6a47" providerId="LiveId" clId="{B54EF921-9F06-4CB5-A1D0-6483E4C6B184}" dt="2026-03-27T13:08:04.246" v="1531" actId="26606"/>
          <ac:spMkLst>
            <pc:docMk/>
            <pc:sldMk cId="412164631" sldId="286"/>
            <ac:spMk id="2" creationId="{C5B0761C-8154-445F-924B-56154D1FF1D5}"/>
          </ac:spMkLst>
        </pc:spChg>
        <pc:spChg chg="del">
          <ac:chgData name="Abdulahi Adem" userId="c04bacc4d04b6a47" providerId="LiveId" clId="{B54EF921-9F06-4CB5-A1D0-6483E4C6B184}" dt="2026-03-27T13:08:04.246" v="1531" actId="26606"/>
          <ac:spMkLst>
            <pc:docMk/>
            <pc:sldMk cId="412164631" sldId="286"/>
            <ac:spMk id="3" creationId="{F364F8BD-C747-4990-8F31-68920B32FF75}"/>
          </ac:spMkLst>
        </pc:spChg>
        <pc:spChg chg="add">
          <ac:chgData name="Abdulahi Adem" userId="c04bacc4d04b6a47" providerId="LiveId" clId="{B54EF921-9F06-4CB5-A1D0-6483E4C6B184}" dt="2026-03-27T13:08:04.246" v="1531" actId="26606"/>
          <ac:spMkLst>
            <pc:docMk/>
            <pc:sldMk cId="412164631" sldId="286"/>
            <ac:spMk id="9" creationId="{32D32A60-013B-47A8-8833-D2424080917B}"/>
          </ac:spMkLst>
        </pc:spChg>
        <pc:spChg chg="add">
          <ac:chgData name="Abdulahi Adem" userId="c04bacc4d04b6a47" providerId="LiveId" clId="{B54EF921-9F06-4CB5-A1D0-6483E4C6B184}" dt="2026-03-27T13:08:04.246" v="1531" actId="26606"/>
          <ac:spMkLst>
            <pc:docMk/>
            <pc:sldMk cId="412164631" sldId="286"/>
            <ac:spMk id="11" creationId="{AE27932B-B694-4C4C-90D7-A0333A7C5876}"/>
          </ac:spMkLst>
        </pc:spChg>
        <pc:spChg chg="add">
          <ac:chgData name="Abdulahi Adem" userId="c04bacc4d04b6a47" providerId="LiveId" clId="{B54EF921-9F06-4CB5-A1D0-6483E4C6B184}" dt="2026-03-27T13:08:04.246" v="1531" actId="26606"/>
          <ac:spMkLst>
            <pc:docMk/>
            <pc:sldMk cId="412164631" sldId="286"/>
            <ac:spMk id="15" creationId="{A9DA474E-6B91-4200-840F-0257B2358A75}"/>
          </ac:spMkLst>
        </pc:spChg>
        <pc:graphicFrameChg chg="add">
          <ac:chgData name="Abdulahi Adem" userId="c04bacc4d04b6a47" providerId="LiveId" clId="{B54EF921-9F06-4CB5-A1D0-6483E4C6B184}" dt="2026-03-27T13:08:04.246" v="1531" actId="26606"/>
          <ac:graphicFrameMkLst>
            <pc:docMk/>
            <pc:sldMk cId="412164631" sldId="286"/>
            <ac:graphicFrameMk id="5" creationId="{EE7342D7-6E91-3D89-1AD4-F949CAEA0D5F}"/>
          </ac:graphicFrameMkLst>
        </pc:graphicFrameChg>
        <pc:picChg chg="add">
          <ac:chgData name="Abdulahi Adem" userId="c04bacc4d04b6a47" providerId="LiveId" clId="{B54EF921-9F06-4CB5-A1D0-6483E4C6B184}" dt="2026-03-27T13:08:04.246" v="1531" actId="26606"/>
          <ac:picMkLst>
            <pc:docMk/>
            <pc:sldMk cId="412164631" sldId="286"/>
            <ac:picMk id="17" creationId="{DF63C9AD-AE6E-4512-8171-91612E84CCFB}"/>
          </ac:picMkLst>
        </pc:picChg>
        <pc:cxnChg chg="add">
          <ac:chgData name="Abdulahi Adem" userId="c04bacc4d04b6a47" providerId="LiveId" clId="{B54EF921-9F06-4CB5-A1D0-6483E4C6B184}" dt="2026-03-27T13:08:04.246" v="1531" actId="26606"/>
          <ac:cxnSpMkLst>
            <pc:docMk/>
            <pc:sldMk cId="412164631" sldId="286"/>
            <ac:cxnSpMk id="13" creationId="{9EBB0476-5CF0-4F44-8D68-5D42D7AEE43A}"/>
          </ac:cxnSpMkLst>
        </pc:cxnChg>
        <pc:cxnChg chg="add">
          <ac:chgData name="Abdulahi Adem" userId="c04bacc4d04b6a47" providerId="LiveId" clId="{B54EF921-9F06-4CB5-A1D0-6483E4C6B184}" dt="2026-03-27T13:08:04.246" v="1531" actId="26606"/>
          <ac:cxnSpMkLst>
            <pc:docMk/>
            <pc:sldMk cId="412164631" sldId="286"/>
            <ac:cxnSpMk id="19" creationId="{FE1A49CE-B63D-457A-A180-1C883E1A63D2}"/>
          </ac:cxnSpMkLst>
        </pc:cxnChg>
      </pc:sldChg>
      <pc:sldChg chg="addSp delSp modSp mod setBg">
        <pc:chgData name="Abdulahi Adem" userId="c04bacc4d04b6a47" providerId="LiveId" clId="{B54EF921-9F06-4CB5-A1D0-6483E4C6B184}" dt="2026-03-27T13:08:11.897" v="1532" actId="26606"/>
        <pc:sldMkLst>
          <pc:docMk/>
          <pc:sldMk cId="1806951112" sldId="287"/>
        </pc:sldMkLst>
        <pc:spChg chg="mod">
          <ac:chgData name="Abdulahi Adem" userId="c04bacc4d04b6a47" providerId="LiveId" clId="{B54EF921-9F06-4CB5-A1D0-6483E4C6B184}" dt="2026-03-27T13:08:11.897" v="1532" actId="26606"/>
          <ac:spMkLst>
            <pc:docMk/>
            <pc:sldMk cId="1806951112" sldId="287"/>
            <ac:spMk id="2" creationId="{99F071AA-87B2-4E6C-A3DD-F06F1588F923}"/>
          </ac:spMkLst>
        </pc:spChg>
        <pc:spChg chg="del">
          <ac:chgData name="Abdulahi Adem" userId="c04bacc4d04b6a47" providerId="LiveId" clId="{B54EF921-9F06-4CB5-A1D0-6483E4C6B184}" dt="2026-03-27T13:08:11.897" v="1532" actId="26606"/>
          <ac:spMkLst>
            <pc:docMk/>
            <pc:sldMk cId="1806951112" sldId="287"/>
            <ac:spMk id="3" creationId="{6D2B5D34-208B-47FE-9091-5A7E2C3F562B}"/>
          </ac:spMkLst>
        </pc:spChg>
        <pc:spChg chg="add">
          <ac:chgData name="Abdulahi Adem" userId="c04bacc4d04b6a47" providerId="LiveId" clId="{B54EF921-9F06-4CB5-A1D0-6483E4C6B184}" dt="2026-03-27T13:08:11.897" v="1532" actId="26606"/>
          <ac:spMkLst>
            <pc:docMk/>
            <pc:sldMk cId="1806951112" sldId="287"/>
            <ac:spMk id="9" creationId="{32D32A60-013B-47A8-8833-D2424080917B}"/>
          </ac:spMkLst>
        </pc:spChg>
        <pc:spChg chg="add">
          <ac:chgData name="Abdulahi Adem" userId="c04bacc4d04b6a47" providerId="LiveId" clId="{B54EF921-9F06-4CB5-A1D0-6483E4C6B184}" dt="2026-03-27T13:08:11.897" v="1532" actId="26606"/>
          <ac:spMkLst>
            <pc:docMk/>
            <pc:sldMk cId="1806951112" sldId="287"/>
            <ac:spMk id="11" creationId="{AE27932B-B694-4C4C-90D7-A0333A7C5876}"/>
          </ac:spMkLst>
        </pc:spChg>
        <pc:spChg chg="add">
          <ac:chgData name="Abdulahi Adem" userId="c04bacc4d04b6a47" providerId="LiveId" clId="{B54EF921-9F06-4CB5-A1D0-6483E4C6B184}" dt="2026-03-27T13:08:11.897" v="1532" actId="26606"/>
          <ac:spMkLst>
            <pc:docMk/>
            <pc:sldMk cId="1806951112" sldId="287"/>
            <ac:spMk id="15" creationId="{A9DA474E-6B91-4200-840F-0257B2358A75}"/>
          </ac:spMkLst>
        </pc:spChg>
        <pc:graphicFrameChg chg="add">
          <ac:chgData name="Abdulahi Adem" userId="c04bacc4d04b6a47" providerId="LiveId" clId="{B54EF921-9F06-4CB5-A1D0-6483E4C6B184}" dt="2026-03-27T13:08:11.897" v="1532" actId="26606"/>
          <ac:graphicFrameMkLst>
            <pc:docMk/>
            <pc:sldMk cId="1806951112" sldId="287"/>
            <ac:graphicFrameMk id="5" creationId="{C48461F1-22E6-CC89-6075-DED43142898C}"/>
          </ac:graphicFrameMkLst>
        </pc:graphicFrameChg>
        <pc:picChg chg="add">
          <ac:chgData name="Abdulahi Adem" userId="c04bacc4d04b6a47" providerId="LiveId" clId="{B54EF921-9F06-4CB5-A1D0-6483E4C6B184}" dt="2026-03-27T13:08:11.897" v="1532" actId="26606"/>
          <ac:picMkLst>
            <pc:docMk/>
            <pc:sldMk cId="1806951112" sldId="287"/>
            <ac:picMk id="17" creationId="{DF63C9AD-AE6E-4512-8171-91612E84CCFB}"/>
          </ac:picMkLst>
        </pc:picChg>
        <pc:cxnChg chg="add">
          <ac:chgData name="Abdulahi Adem" userId="c04bacc4d04b6a47" providerId="LiveId" clId="{B54EF921-9F06-4CB5-A1D0-6483E4C6B184}" dt="2026-03-27T13:08:11.897" v="1532" actId="26606"/>
          <ac:cxnSpMkLst>
            <pc:docMk/>
            <pc:sldMk cId="1806951112" sldId="287"/>
            <ac:cxnSpMk id="13" creationId="{9EBB0476-5CF0-4F44-8D68-5D42D7AEE43A}"/>
          </ac:cxnSpMkLst>
        </pc:cxnChg>
        <pc:cxnChg chg="add">
          <ac:chgData name="Abdulahi Adem" userId="c04bacc4d04b6a47" providerId="LiveId" clId="{B54EF921-9F06-4CB5-A1D0-6483E4C6B184}" dt="2026-03-27T13:08:11.897" v="1532" actId="26606"/>
          <ac:cxnSpMkLst>
            <pc:docMk/>
            <pc:sldMk cId="1806951112" sldId="287"/>
            <ac:cxnSpMk id="19" creationId="{FE1A49CE-B63D-457A-A180-1C883E1A63D2}"/>
          </ac:cxnSpMkLst>
        </pc:cxnChg>
      </pc:sldChg>
      <pc:sldChg chg="addSp delSp modSp mod setBg">
        <pc:chgData name="Abdulahi Adem" userId="c04bacc4d04b6a47" providerId="LiveId" clId="{B54EF921-9F06-4CB5-A1D0-6483E4C6B184}" dt="2026-03-27T13:08:24.345" v="1533" actId="26606"/>
        <pc:sldMkLst>
          <pc:docMk/>
          <pc:sldMk cId="2595508834" sldId="288"/>
        </pc:sldMkLst>
        <pc:spChg chg="mod">
          <ac:chgData name="Abdulahi Adem" userId="c04bacc4d04b6a47" providerId="LiveId" clId="{B54EF921-9F06-4CB5-A1D0-6483E4C6B184}" dt="2026-03-27T13:08:24.345" v="1533" actId="26606"/>
          <ac:spMkLst>
            <pc:docMk/>
            <pc:sldMk cId="2595508834" sldId="288"/>
            <ac:spMk id="2" creationId="{3BC6B79B-C947-4FBD-A4B5-EE4615928715}"/>
          </ac:spMkLst>
        </pc:spChg>
        <pc:spChg chg="del">
          <ac:chgData name="Abdulahi Adem" userId="c04bacc4d04b6a47" providerId="LiveId" clId="{B54EF921-9F06-4CB5-A1D0-6483E4C6B184}" dt="2026-03-27T13:08:24.345" v="1533" actId="26606"/>
          <ac:spMkLst>
            <pc:docMk/>
            <pc:sldMk cId="2595508834" sldId="288"/>
            <ac:spMk id="3" creationId="{B29750A0-3AAD-44BC-98EE-E5BA5ED0431B}"/>
          </ac:spMkLst>
        </pc:spChg>
        <pc:spChg chg="add">
          <ac:chgData name="Abdulahi Adem" userId="c04bacc4d04b6a47" providerId="LiveId" clId="{B54EF921-9F06-4CB5-A1D0-6483E4C6B184}" dt="2026-03-27T13:08:24.345" v="1533" actId="26606"/>
          <ac:spMkLst>
            <pc:docMk/>
            <pc:sldMk cId="2595508834" sldId="288"/>
            <ac:spMk id="9" creationId="{32D32A60-013B-47A8-8833-D2424080917B}"/>
          </ac:spMkLst>
        </pc:spChg>
        <pc:spChg chg="add">
          <ac:chgData name="Abdulahi Adem" userId="c04bacc4d04b6a47" providerId="LiveId" clId="{B54EF921-9F06-4CB5-A1D0-6483E4C6B184}" dt="2026-03-27T13:08:24.345" v="1533" actId="26606"/>
          <ac:spMkLst>
            <pc:docMk/>
            <pc:sldMk cId="2595508834" sldId="288"/>
            <ac:spMk id="11" creationId="{AE27932B-B694-4C4C-90D7-A0333A7C5876}"/>
          </ac:spMkLst>
        </pc:spChg>
        <pc:spChg chg="add">
          <ac:chgData name="Abdulahi Adem" userId="c04bacc4d04b6a47" providerId="LiveId" clId="{B54EF921-9F06-4CB5-A1D0-6483E4C6B184}" dt="2026-03-27T13:08:24.345" v="1533" actId="26606"/>
          <ac:spMkLst>
            <pc:docMk/>
            <pc:sldMk cId="2595508834" sldId="288"/>
            <ac:spMk id="15" creationId="{A9DA474E-6B91-4200-840F-0257B2358A75}"/>
          </ac:spMkLst>
        </pc:spChg>
        <pc:graphicFrameChg chg="add">
          <ac:chgData name="Abdulahi Adem" userId="c04bacc4d04b6a47" providerId="LiveId" clId="{B54EF921-9F06-4CB5-A1D0-6483E4C6B184}" dt="2026-03-27T13:08:24.345" v="1533" actId="26606"/>
          <ac:graphicFrameMkLst>
            <pc:docMk/>
            <pc:sldMk cId="2595508834" sldId="288"/>
            <ac:graphicFrameMk id="5" creationId="{377CABC5-8163-D4EC-0783-DB2E04048DBB}"/>
          </ac:graphicFrameMkLst>
        </pc:graphicFrameChg>
        <pc:picChg chg="add">
          <ac:chgData name="Abdulahi Adem" userId="c04bacc4d04b6a47" providerId="LiveId" clId="{B54EF921-9F06-4CB5-A1D0-6483E4C6B184}" dt="2026-03-27T13:08:24.345" v="1533" actId="26606"/>
          <ac:picMkLst>
            <pc:docMk/>
            <pc:sldMk cId="2595508834" sldId="288"/>
            <ac:picMk id="17" creationId="{DF63C9AD-AE6E-4512-8171-91612E84CCFB}"/>
          </ac:picMkLst>
        </pc:picChg>
        <pc:cxnChg chg="add">
          <ac:chgData name="Abdulahi Adem" userId="c04bacc4d04b6a47" providerId="LiveId" clId="{B54EF921-9F06-4CB5-A1D0-6483E4C6B184}" dt="2026-03-27T13:08:24.345" v="1533" actId="26606"/>
          <ac:cxnSpMkLst>
            <pc:docMk/>
            <pc:sldMk cId="2595508834" sldId="288"/>
            <ac:cxnSpMk id="13" creationId="{9EBB0476-5CF0-4F44-8D68-5D42D7AEE43A}"/>
          </ac:cxnSpMkLst>
        </pc:cxnChg>
        <pc:cxnChg chg="add">
          <ac:chgData name="Abdulahi Adem" userId="c04bacc4d04b6a47" providerId="LiveId" clId="{B54EF921-9F06-4CB5-A1D0-6483E4C6B184}" dt="2026-03-27T13:08:24.345" v="1533" actId="26606"/>
          <ac:cxnSpMkLst>
            <pc:docMk/>
            <pc:sldMk cId="2595508834" sldId="288"/>
            <ac:cxnSpMk id="19" creationId="{FE1A49CE-B63D-457A-A180-1C883E1A63D2}"/>
          </ac:cxnSpMkLst>
        </pc:cxnChg>
      </pc:sldChg>
      <pc:sldChg chg="addSp delSp modSp mod setBg">
        <pc:chgData name="Abdulahi Adem" userId="c04bacc4d04b6a47" providerId="LiveId" clId="{B54EF921-9F06-4CB5-A1D0-6483E4C6B184}" dt="2026-03-27T13:09:34.048" v="1539" actId="26606"/>
        <pc:sldMkLst>
          <pc:docMk/>
          <pc:sldMk cId="1859333951" sldId="289"/>
        </pc:sldMkLst>
        <pc:spChg chg="mod">
          <ac:chgData name="Abdulahi Adem" userId="c04bacc4d04b6a47" providerId="LiveId" clId="{B54EF921-9F06-4CB5-A1D0-6483E4C6B184}" dt="2026-03-27T13:09:34.048" v="1539" actId="26606"/>
          <ac:spMkLst>
            <pc:docMk/>
            <pc:sldMk cId="1859333951" sldId="289"/>
            <ac:spMk id="2" creationId="{417833F9-74F9-4939-8080-D341EE864D1C}"/>
          </ac:spMkLst>
        </pc:spChg>
        <pc:spChg chg="add del mod">
          <ac:chgData name="Abdulahi Adem" userId="c04bacc4d04b6a47" providerId="LiveId" clId="{B54EF921-9F06-4CB5-A1D0-6483E4C6B184}" dt="2026-03-27T13:09:34.048" v="1539" actId="26606"/>
          <ac:spMkLst>
            <pc:docMk/>
            <pc:sldMk cId="1859333951" sldId="289"/>
            <ac:spMk id="3" creationId="{442B896F-6ECF-4300-A527-B8AB018DFE51}"/>
          </ac:spMkLst>
        </pc:spChg>
        <pc:spChg chg="add">
          <ac:chgData name="Abdulahi Adem" userId="c04bacc4d04b6a47" providerId="LiveId" clId="{B54EF921-9F06-4CB5-A1D0-6483E4C6B184}" dt="2026-03-27T13:09:34.048" v="1539" actId="26606"/>
          <ac:spMkLst>
            <pc:docMk/>
            <pc:sldMk cId="1859333951" sldId="289"/>
            <ac:spMk id="6" creationId="{482E7304-2AC2-4A5C-924D-A6AC3FFC5EAC}"/>
          </ac:spMkLst>
        </pc:spChg>
        <pc:spChg chg="add">
          <ac:chgData name="Abdulahi Adem" userId="c04bacc4d04b6a47" providerId="LiveId" clId="{B54EF921-9F06-4CB5-A1D0-6483E4C6B184}" dt="2026-03-27T13:09:34.048" v="1539" actId="26606"/>
          <ac:spMkLst>
            <pc:docMk/>
            <pc:sldMk cId="1859333951" sldId="289"/>
            <ac:spMk id="8" creationId="{A3C183B1-1D4B-4E3D-A02E-A426E3BFA016}"/>
          </ac:spMkLst>
        </pc:spChg>
        <pc:spChg chg="add del">
          <ac:chgData name="Abdulahi Adem" userId="c04bacc4d04b6a47" providerId="LiveId" clId="{B54EF921-9F06-4CB5-A1D0-6483E4C6B184}" dt="2026-03-27T13:09:07.797" v="1537" actId="26606"/>
          <ac:spMkLst>
            <pc:docMk/>
            <pc:sldMk cId="1859333951" sldId="289"/>
            <ac:spMk id="9" creationId="{482E7304-2AC2-4A5C-924D-A6AC3FFC5EAC}"/>
          </ac:spMkLst>
        </pc:spChg>
        <pc:spChg chg="add del">
          <ac:chgData name="Abdulahi Adem" userId="c04bacc4d04b6a47" providerId="LiveId" clId="{B54EF921-9F06-4CB5-A1D0-6483E4C6B184}" dt="2026-03-27T13:09:07.797" v="1537" actId="26606"/>
          <ac:spMkLst>
            <pc:docMk/>
            <pc:sldMk cId="1859333951" sldId="289"/>
            <ac:spMk id="13" creationId="{A3C183B1-1D4B-4E3D-A02E-A426E3BFA016}"/>
          </ac:spMkLst>
        </pc:spChg>
        <pc:graphicFrameChg chg="add del modGraphic">
          <ac:chgData name="Abdulahi Adem" userId="c04bacc4d04b6a47" providerId="LiveId" clId="{B54EF921-9F06-4CB5-A1D0-6483E4C6B184}" dt="2026-03-27T13:09:07.797" v="1537" actId="26606"/>
          <ac:graphicFrameMkLst>
            <pc:docMk/>
            <pc:sldMk cId="1859333951" sldId="289"/>
            <ac:graphicFrameMk id="5" creationId="{6592AFD8-DE3F-9640-ABAA-25B4884324E5}"/>
          </ac:graphicFrameMkLst>
        </pc:graphicFrameChg>
        <pc:graphicFrameChg chg="add">
          <ac:chgData name="Abdulahi Adem" userId="c04bacc4d04b6a47" providerId="LiveId" clId="{B54EF921-9F06-4CB5-A1D0-6483E4C6B184}" dt="2026-03-27T13:09:34.048" v="1539" actId="26606"/>
          <ac:graphicFrameMkLst>
            <pc:docMk/>
            <pc:sldMk cId="1859333951" sldId="289"/>
            <ac:graphicFrameMk id="10" creationId="{5CFA193A-F490-5A48-ED6D-C93D89CE8980}"/>
          </ac:graphicFrameMkLst>
        </pc:graphicFrameChg>
        <pc:cxnChg chg="add">
          <ac:chgData name="Abdulahi Adem" userId="c04bacc4d04b6a47" providerId="LiveId" clId="{B54EF921-9F06-4CB5-A1D0-6483E4C6B184}" dt="2026-03-27T13:09:34.048" v="1539" actId="26606"/>
          <ac:cxnSpMkLst>
            <pc:docMk/>
            <pc:sldMk cId="1859333951" sldId="289"/>
            <ac:cxnSpMk id="7" creationId="{D259FEF2-F6A5-442F-BA10-4E39EECD0ABE}"/>
          </ac:cxnSpMkLst>
        </pc:cxnChg>
        <pc:cxnChg chg="add del">
          <ac:chgData name="Abdulahi Adem" userId="c04bacc4d04b6a47" providerId="LiveId" clId="{B54EF921-9F06-4CB5-A1D0-6483E4C6B184}" dt="2026-03-27T13:09:07.797" v="1537" actId="26606"/>
          <ac:cxnSpMkLst>
            <pc:docMk/>
            <pc:sldMk cId="1859333951" sldId="289"/>
            <ac:cxnSpMk id="11" creationId="{D259FEF2-F6A5-442F-BA10-4E39EECD0ABE}"/>
          </ac:cxnSpMkLst>
        </pc:cxnChg>
      </pc:sldChg>
      <pc:sldChg chg="addSp delSp modSp mod setBg">
        <pc:chgData name="Abdulahi Adem" userId="c04bacc4d04b6a47" providerId="LiveId" clId="{B54EF921-9F06-4CB5-A1D0-6483E4C6B184}" dt="2026-03-27T13:09:42.025" v="1540" actId="26606"/>
        <pc:sldMkLst>
          <pc:docMk/>
          <pc:sldMk cId="3215421819" sldId="291"/>
        </pc:sldMkLst>
        <pc:spChg chg="mod">
          <ac:chgData name="Abdulahi Adem" userId="c04bacc4d04b6a47" providerId="LiveId" clId="{B54EF921-9F06-4CB5-A1D0-6483E4C6B184}" dt="2026-03-27T13:09:42.025" v="1540" actId="26606"/>
          <ac:spMkLst>
            <pc:docMk/>
            <pc:sldMk cId="3215421819" sldId="291"/>
            <ac:spMk id="2" creationId="{AA8C5EF6-97ED-497A-9534-2C6298B92758}"/>
          </ac:spMkLst>
        </pc:spChg>
        <pc:spChg chg="del">
          <ac:chgData name="Abdulahi Adem" userId="c04bacc4d04b6a47" providerId="LiveId" clId="{B54EF921-9F06-4CB5-A1D0-6483E4C6B184}" dt="2026-03-27T13:09:42.025" v="1540" actId="26606"/>
          <ac:spMkLst>
            <pc:docMk/>
            <pc:sldMk cId="3215421819" sldId="291"/>
            <ac:spMk id="3" creationId="{BA182219-20C8-44B8-9651-4CECA853CA04}"/>
          </ac:spMkLst>
        </pc:spChg>
        <pc:spChg chg="add">
          <ac:chgData name="Abdulahi Adem" userId="c04bacc4d04b6a47" providerId="LiveId" clId="{B54EF921-9F06-4CB5-A1D0-6483E4C6B184}" dt="2026-03-27T13:09:42.025" v="1540" actId="26606"/>
          <ac:spMkLst>
            <pc:docMk/>
            <pc:sldMk cId="3215421819" sldId="291"/>
            <ac:spMk id="9" creationId="{482E7304-2AC2-4A5C-924D-A6AC3FFC5EAC}"/>
          </ac:spMkLst>
        </pc:spChg>
        <pc:spChg chg="add">
          <ac:chgData name="Abdulahi Adem" userId="c04bacc4d04b6a47" providerId="LiveId" clId="{B54EF921-9F06-4CB5-A1D0-6483E4C6B184}" dt="2026-03-27T13:09:42.025" v="1540" actId="26606"/>
          <ac:spMkLst>
            <pc:docMk/>
            <pc:sldMk cId="3215421819" sldId="291"/>
            <ac:spMk id="13" creationId="{A3C183B1-1D4B-4E3D-A02E-A426E3BFA016}"/>
          </ac:spMkLst>
        </pc:spChg>
        <pc:graphicFrameChg chg="add">
          <ac:chgData name="Abdulahi Adem" userId="c04bacc4d04b6a47" providerId="LiveId" clId="{B54EF921-9F06-4CB5-A1D0-6483E4C6B184}" dt="2026-03-27T13:09:42.025" v="1540" actId="26606"/>
          <ac:graphicFrameMkLst>
            <pc:docMk/>
            <pc:sldMk cId="3215421819" sldId="291"/>
            <ac:graphicFrameMk id="5" creationId="{1E2CB00C-B9FA-4541-EFF0-674DFB4691D7}"/>
          </ac:graphicFrameMkLst>
        </pc:graphicFrameChg>
        <pc:cxnChg chg="add">
          <ac:chgData name="Abdulahi Adem" userId="c04bacc4d04b6a47" providerId="LiveId" clId="{B54EF921-9F06-4CB5-A1D0-6483E4C6B184}" dt="2026-03-27T13:09:42.025" v="1540" actId="26606"/>
          <ac:cxnSpMkLst>
            <pc:docMk/>
            <pc:sldMk cId="3215421819" sldId="291"/>
            <ac:cxnSpMk id="11" creationId="{D259FEF2-F6A5-442F-BA10-4E39EECD0ABE}"/>
          </ac:cxnSpMkLst>
        </pc:cxnChg>
      </pc:sldChg>
      <pc:sldChg chg="addSp delSp modSp new mod">
        <pc:chgData name="Abdulahi Adem" userId="c04bacc4d04b6a47" providerId="LiveId" clId="{B54EF921-9F06-4CB5-A1D0-6483E4C6B184}" dt="2026-03-27T12:25:54.184" v="731" actId="14100"/>
        <pc:sldMkLst>
          <pc:docMk/>
          <pc:sldMk cId="3443012311" sldId="292"/>
        </pc:sldMkLst>
        <pc:spChg chg="mod">
          <ac:chgData name="Abdulahi Adem" userId="c04bacc4d04b6a47" providerId="LiveId" clId="{B54EF921-9F06-4CB5-A1D0-6483E4C6B184}" dt="2026-03-27T12:23:57.287" v="720" actId="20577"/>
          <ac:spMkLst>
            <pc:docMk/>
            <pc:sldMk cId="3443012311" sldId="292"/>
            <ac:spMk id="2" creationId="{47FEC55F-C326-7C47-7389-86223AC70861}"/>
          </ac:spMkLst>
        </pc:spChg>
        <pc:spChg chg="del">
          <ac:chgData name="Abdulahi Adem" userId="c04bacc4d04b6a47" providerId="LiveId" clId="{B54EF921-9F06-4CB5-A1D0-6483E4C6B184}" dt="2026-03-27T12:22:52.632" v="681" actId="22"/>
          <ac:spMkLst>
            <pc:docMk/>
            <pc:sldMk cId="3443012311" sldId="292"/>
            <ac:spMk id="3" creationId="{1461732F-271E-B56D-D089-1E2B4F3EDF9E}"/>
          </ac:spMkLst>
        </pc:spChg>
        <pc:spChg chg="add mod">
          <ac:chgData name="Abdulahi Adem" userId="c04bacc4d04b6a47" providerId="LiveId" clId="{B54EF921-9F06-4CB5-A1D0-6483E4C6B184}" dt="2026-03-27T12:25:54.184" v="731" actId="14100"/>
          <ac:spMkLst>
            <pc:docMk/>
            <pc:sldMk cId="3443012311" sldId="292"/>
            <ac:spMk id="6" creationId="{4D3843AE-2DB1-F79D-EB3B-3FE46E151F4B}"/>
          </ac:spMkLst>
        </pc:spChg>
        <pc:picChg chg="add mod ord">
          <ac:chgData name="Abdulahi Adem" userId="c04bacc4d04b6a47" providerId="LiveId" clId="{B54EF921-9F06-4CB5-A1D0-6483E4C6B184}" dt="2026-03-27T12:23:20.737" v="688" actId="14100"/>
          <ac:picMkLst>
            <pc:docMk/>
            <pc:sldMk cId="3443012311" sldId="292"/>
            <ac:picMk id="5" creationId="{9D3D84EE-4A28-1DB7-3043-4A1A2E803360}"/>
          </ac:picMkLst>
        </pc:picChg>
      </pc:sldChg>
      <pc:sldChg chg="addSp delSp modSp new mod setBg addAnim delAnim">
        <pc:chgData name="Abdulahi Adem" userId="c04bacc4d04b6a47" providerId="LiveId" clId="{B54EF921-9F06-4CB5-A1D0-6483E4C6B184}" dt="2026-03-27T13:29:01.238" v="1562" actId="26606"/>
        <pc:sldMkLst>
          <pc:docMk/>
          <pc:sldMk cId="3530228" sldId="293"/>
        </pc:sldMkLst>
        <pc:spChg chg="mod">
          <ac:chgData name="Abdulahi Adem" userId="c04bacc4d04b6a47" providerId="LiveId" clId="{B54EF921-9F06-4CB5-A1D0-6483E4C6B184}" dt="2026-03-27T13:28:13.520" v="1556" actId="26606"/>
          <ac:spMkLst>
            <pc:docMk/>
            <pc:sldMk cId="3530228" sldId="293"/>
            <ac:spMk id="2" creationId="{D00B535D-937F-7E92-F2B3-484F42D5FC09}"/>
          </ac:spMkLst>
        </pc:spChg>
        <pc:spChg chg="del">
          <ac:chgData name="Abdulahi Adem" userId="c04bacc4d04b6a47" providerId="LiveId" clId="{B54EF921-9F06-4CB5-A1D0-6483E4C6B184}" dt="2026-03-27T13:27:49.423" v="1547" actId="21"/>
          <ac:spMkLst>
            <pc:docMk/>
            <pc:sldMk cId="3530228" sldId="293"/>
            <ac:spMk id="3" creationId="{C7F19301-B789-6CB8-05C7-F3A6EFDEA1B6}"/>
          </ac:spMkLst>
        </pc:spChg>
        <pc:spChg chg="add del">
          <ac:chgData name="Abdulahi Adem" userId="c04bacc4d04b6a47" providerId="LiveId" clId="{B54EF921-9F06-4CB5-A1D0-6483E4C6B184}" dt="2026-03-27T13:28:10.255" v="1551" actId="26606"/>
          <ac:spMkLst>
            <pc:docMk/>
            <pc:sldMk cId="3530228" sldId="293"/>
            <ac:spMk id="7" creationId="{23522FE7-5A29-4EF6-B1EF-2CA55748A772}"/>
          </ac:spMkLst>
        </pc:spChg>
        <pc:spChg chg="add del">
          <ac:chgData name="Abdulahi Adem" userId="c04bacc4d04b6a47" providerId="LiveId" clId="{B54EF921-9F06-4CB5-A1D0-6483E4C6B184}" dt="2026-03-27T13:28:10.255" v="1551" actId="26606"/>
          <ac:spMkLst>
            <pc:docMk/>
            <pc:sldMk cId="3530228" sldId="293"/>
            <ac:spMk id="15" creationId="{F8454B2E-D2DB-42C2-A224-BCEC47B86468}"/>
          </ac:spMkLst>
        </pc:spChg>
        <pc:spChg chg="add del">
          <ac:chgData name="Abdulahi Adem" userId="c04bacc4d04b6a47" providerId="LiveId" clId="{B54EF921-9F06-4CB5-A1D0-6483E4C6B184}" dt="2026-03-27T13:28:10.255" v="1551" actId="26606"/>
          <ac:spMkLst>
            <pc:docMk/>
            <pc:sldMk cId="3530228" sldId="293"/>
            <ac:spMk id="17" creationId="{08B61146-1CF0-40E1-B66E-C22BD9207E37}"/>
          </ac:spMkLst>
        </pc:spChg>
        <pc:spChg chg="add del">
          <ac:chgData name="Abdulahi Adem" userId="c04bacc4d04b6a47" providerId="LiveId" clId="{B54EF921-9F06-4CB5-A1D0-6483E4C6B184}" dt="2026-03-27T13:28:13.475" v="1555" actId="26606"/>
          <ac:spMkLst>
            <pc:docMk/>
            <pc:sldMk cId="3530228" sldId="293"/>
            <ac:spMk id="24" creationId="{0CABCAE3-64FC-4149-819F-2C1812824154}"/>
          </ac:spMkLst>
        </pc:spChg>
        <pc:spChg chg="add del">
          <ac:chgData name="Abdulahi Adem" userId="c04bacc4d04b6a47" providerId="LiveId" clId="{B54EF921-9F06-4CB5-A1D0-6483E4C6B184}" dt="2026-03-27T13:28:13.475" v="1555" actId="26606"/>
          <ac:spMkLst>
            <pc:docMk/>
            <pc:sldMk cId="3530228" sldId="293"/>
            <ac:spMk id="29" creationId="{D0712110-0BC1-4B31-B3BB-63B44222E87F}"/>
          </ac:spMkLst>
        </pc:spChg>
        <pc:spChg chg="add del">
          <ac:chgData name="Abdulahi Adem" userId="c04bacc4d04b6a47" providerId="LiveId" clId="{B54EF921-9F06-4CB5-A1D0-6483E4C6B184}" dt="2026-03-27T13:28:13.475" v="1555" actId="26606"/>
          <ac:spMkLst>
            <pc:docMk/>
            <pc:sldMk cId="3530228" sldId="293"/>
            <ac:spMk id="30" creationId="{4466B5F3-C053-4580-B04A-1EF949888280}"/>
          </ac:spMkLst>
        </pc:spChg>
        <pc:spChg chg="add del">
          <ac:chgData name="Abdulahi Adem" userId="c04bacc4d04b6a47" providerId="LiveId" clId="{B54EF921-9F06-4CB5-A1D0-6483E4C6B184}" dt="2026-03-27T13:29:01.238" v="1562" actId="26606"/>
          <ac:spMkLst>
            <pc:docMk/>
            <pc:sldMk cId="3530228" sldId="293"/>
            <ac:spMk id="33" creationId="{23522FE7-5A29-4EF6-B1EF-2CA55748A772}"/>
          </ac:spMkLst>
        </pc:spChg>
        <pc:spChg chg="add del">
          <ac:chgData name="Abdulahi Adem" userId="c04bacc4d04b6a47" providerId="LiveId" clId="{B54EF921-9F06-4CB5-A1D0-6483E4C6B184}" dt="2026-03-27T13:29:01.238" v="1562" actId="26606"/>
          <ac:spMkLst>
            <pc:docMk/>
            <pc:sldMk cId="3530228" sldId="293"/>
            <ac:spMk id="37" creationId="{F8454B2E-D2DB-42C2-A224-BCEC47B86468}"/>
          </ac:spMkLst>
        </pc:spChg>
        <pc:spChg chg="add del">
          <ac:chgData name="Abdulahi Adem" userId="c04bacc4d04b6a47" providerId="LiveId" clId="{B54EF921-9F06-4CB5-A1D0-6483E4C6B184}" dt="2026-03-27T13:29:01.238" v="1562" actId="26606"/>
          <ac:spMkLst>
            <pc:docMk/>
            <pc:sldMk cId="3530228" sldId="293"/>
            <ac:spMk id="38" creationId="{08B61146-1CF0-40E1-B66E-C22BD9207E37}"/>
          </ac:spMkLst>
        </pc:spChg>
        <pc:spChg chg="add">
          <ac:chgData name="Abdulahi Adem" userId="c04bacc4d04b6a47" providerId="LiveId" clId="{B54EF921-9F06-4CB5-A1D0-6483E4C6B184}" dt="2026-03-27T13:29:01.238" v="1562" actId="26606"/>
          <ac:spMkLst>
            <pc:docMk/>
            <pc:sldMk cId="3530228" sldId="293"/>
            <ac:spMk id="45" creationId="{23522FE7-5A29-4EF6-B1EF-2CA55748A772}"/>
          </ac:spMkLst>
        </pc:spChg>
        <pc:spChg chg="add">
          <ac:chgData name="Abdulahi Adem" userId="c04bacc4d04b6a47" providerId="LiveId" clId="{B54EF921-9F06-4CB5-A1D0-6483E4C6B184}" dt="2026-03-27T13:29:01.238" v="1562" actId="26606"/>
          <ac:spMkLst>
            <pc:docMk/>
            <pc:sldMk cId="3530228" sldId="293"/>
            <ac:spMk id="53" creationId="{F8454B2E-D2DB-42C2-A224-BCEC47B86468}"/>
          </ac:spMkLst>
        </pc:spChg>
        <pc:spChg chg="add">
          <ac:chgData name="Abdulahi Adem" userId="c04bacc4d04b6a47" providerId="LiveId" clId="{B54EF921-9F06-4CB5-A1D0-6483E4C6B184}" dt="2026-03-27T13:29:01.238" v="1562" actId="26606"/>
          <ac:spMkLst>
            <pc:docMk/>
            <pc:sldMk cId="3530228" sldId="293"/>
            <ac:spMk id="55" creationId="{08B61146-1CF0-40E1-B66E-C22BD9207E37}"/>
          </ac:spMkLst>
        </pc:spChg>
        <pc:picChg chg="add del">
          <ac:chgData name="Abdulahi Adem" userId="c04bacc4d04b6a47" providerId="LiveId" clId="{B54EF921-9F06-4CB5-A1D0-6483E4C6B184}" dt="2026-03-27T13:28:13.475" v="1555" actId="26606"/>
          <ac:picMkLst>
            <pc:docMk/>
            <pc:sldMk cId="3530228" sldId="293"/>
            <ac:picMk id="6" creationId="{4C2C613E-466F-7225-019A-E5772CFE7470}"/>
          </ac:picMkLst>
        </pc:picChg>
        <pc:picChg chg="add del">
          <ac:chgData name="Abdulahi Adem" userId="c04bacc4d04b6a47" providerId="LiveId" clId="{B54EF921-9F06-4CB5-A1D0-6483E4C6B184}" dt="2026-03-27T13:28:10.255" v="1551" actId="26606"/>
          <ac:picMkLst>
            <pc:docMk/>
            <pc:sldMk cId="3530228" sldId="293"/>
            <ac:picMk id="9" creationId="{C2192E09-EBC7-416C-B887-DFF915D7F43D}"/>
          </ac:picMkLst>
        </pc:picChg>
        <pc:picChg chg="add del">
          <ac:chgData name="Abdulahi Adem" userId="c04bacc4d04b6a47" providerId="LiveId" clId="{B54EF921-9F06-4CB5-A1D0-6483E4C6B184}" dt="2026-03-27T13:28:10.255" v="1551" actId="26606"/>
          <ac:picMkLst>
            <pc:docMk/>
            <pc:sldMk cId="3530228" sldId="293"/>
            <ac:picMk id="21" creationId="{2F948680-1810-4961-805C-D0C28E7E93EE}"/>
          </ac:picMkLst>
        </pc:picChg>
        <pc:picChg chg="add del">
          <ac:chgData name="Abdulahi Adem" userId="c04bacc4d04b6a47" providerId="LiveId" clId="{B54EF921-9F06-4CB5-A1D0-6483E4C6B184}" dt="2026-03-27T13:28:13.475" v="1555" actId="26606"/>
          <ac:picMkLst>
            <pc:docMk/>
            <pc:sldMk cId="3530228" sldId="293"/>
            <ac:picMk id="23" creationId="{25CED634-E2D0-4AB7-96DD-816C9B52C5CF}"/>
          </ac:picMkLst>
        </pc:picChg>
        <pc:picChg chg="add del">
          <ac:chgData name="Abdulahi Adem" userId="c04bacc4d04b6a47" providerId="LiveId" clId="{B54EF921-9F06-4CB5-A1D0-6483E4C6B184}" dt="2026-03-27T13:28:13.475" v="1555" actId="26606"/>
          <ac:picMkLst>
            <pc:docMk/>
            <pc:sldMk cId="3530228" sldId="293"/>
            <ac:picMk id="26" creationId="{012FDCFE-9AD2-4D8A-8CBF-B3AA37EBF6DD}"/>
          </ac:picMkLst>
        </pc:picChg>
        <pc:picChg chg="add del">
          <ac:chgData name="Abdulahi Adem" userId="c04bacc4d04b6a47" providerId="LiveId" clId="{B54EF921-9F06-4CB5-A1D0-6483E4C6B184}" dt="2026-03-27T13:29:01.238" v="1562" actId="26606"/>
          <ac:picMkLst>
            <pc:docMk/>
            <pc:sldMk cId="3530228" sldId="293"/>
            <ac:picMk id="34" creationId="{C2192E09-EBC7-416C-B887-DFF915D7F43D}"/>
          </ac:picMkLst>
        </pc:picChg>
        <pc:picChg chg="add del">
          <ac:chgData name="Abdulahi Adem" userId="c04bacc4d04b6a47" providerId="LiveId" clId="{B54EF921-9F06-4CB5-A1D0-6483E4C6B184}" dt="2026-03-27T13:29:01.238" v="1562" actId="26606"/>
          <ac:picMkLst>
            <pc:docMk/>
            <pc:sldMk cId="3530228" sldId="293"/>
            <ac:picMk id="40" creationId="{2F948680-1810-4961-805C-D0C28E7E93EE}"/>
          </ac:picMkLst>
        </pc:picChg>
        <pc:picChg chg="add">
          <ac:chgData name="Abdulahi Adem" userId="c04bacc4d04b6a47" providerId="LiveId" clId="{B54EF921-9F06-4CB5-A1D0-6483E4C6B184}" dt="2026-03-27T13:29:01.238" v="1562" actId="26606"/>
          <ac:picMkLst>
            <pc:docMk/>
            <pc:sldMk cId="3530228" sldId="293"/>
            <ac:picMk id="47" creationId="{C2192E09-EBC7-416C-B887-DFF915D7F43D}"/>
          </ac:picMkLst>
        </pc:picChg>
        <pc:picChg chg="add">
          <ac:chgData name="Abdulahi Adem" userId="c04bacc4d04b6a47" providerId="LiveId" clId="{B54EF921-9F06-4CB5-A1D0-6483E4C6B184}" dt="2026-03-27T13:29:01.238" v="1562" actId="26606"/>
          <ac:picMkLst>
            <pc:docMk/>
            <pc:sldMk cId="3530228" sldId="293"/>
            <ac:picMk id="59" creationId="{2F948680-1810-4961-805C-D0C28E7E93EE}"/>
          </ac:picMkLst>
        </pc:picChg>
        <pc:cxnChg chg="add del">
          <ac:chgData name="Abdulahi Adem" userId="c04bacc4d04b6a47" providerId="LiveId" clId="{B54EF921-9F06-4CB5-A1D0-6483E4C6B184}" dt="2026-03-27T13:28:10.255" v="1551" actId="26606"/>
          <ac:cxnSpMkLst>
            <pc:docMk/>
            <pc:sldMk cId="3530228" sldId="293"/>
            <ac:cxnSpMk id="11" creationId="{2924498D-E084-44BE-A196-CFCE35564350}"/>
          </ac:cxnSpMkLst>
        </pc:cxnChg>
        <pc:cxnChg chg="add del">
          <ac:chgData name="Abdulahi Adem" userId="c04bacc4d04b6a47" providerId="LiveId" clId="{B54EF921-9F06-4CB5-A1D0-6483E4C6B184}" dt="2026-03-27T13:28:10.255" v="1551" actId="26606"/>
          <ac:cxnSpMkLst>
            <pc:docMk/>
            <pc:sldMk cId="3530228" sldId="293"/>
            <ac:cxnSpMk id="13" creationId="{3BBC7667-C352-4842-9AFD-E5C16AD002F4}"/>
          </ac:cxnSpMkLst>
        </pc:cxnChg>
        <pc:cxnChg chg="add del">
          <ac:chgData name="Abdulahi Adem" userId="c04bacc4d04b6a47" providerId="LiveId" clId="{B54EF921-9F06-4CB5-A1D0-6483E4C6B184}" dt="2026-03-27T13:28:10.255" v="1551" actId="26606"/>
          <ac:cxnSpMkLst>
            <pc:docMk/>
            <pc:sldMk cId="3530228" sldId="293"/>
            <ac:cxnSpMk id="19" creationId="{7AE5065C-30A9-480A-9E93-74CC1490293D}"/>
          </ac:cxnSpMkLst>
        </pc:cxnChg>
        <pc:cxnChg chg="del">
          <ac:chgData name="Abdulahi Adem" userId="c04bacc4d04b6a47" providerId="LiveId" clId="{B54EF921-9F06-4CB5-A1D0-6483E4C6B184}" dt="2026-03-27T13:28:13.475" v="1555" actId="26606"/>
          <ac:cxnSpMkLst>
            <pc:docMk/>
            <pc:sldMk cId="3530228" sldId="293"/>
            <ac:cxnSpMk id="25" creationId="{FCDDCDFB-696D-4FDF-9B58-24F71B7C37BC}"/>
          </ac:cxnSpMkLst>
        </pc:cxnChg>
        <pc:cxnChg chg="add">
          <ac:chgData name="Abdulahi Adem" userId="c04bacc4d04b6a47" providerId="LiveId" clId="{B54EF921-9F06-4CB5-A1D0-6483E4C6B184}" dt="2026-03-27T13:28:10.313" v="1552" actId="26606"/>
          <ac:cxnSpMkLst>
            <pc:docMk/>
            <pc:sldMk cId="3530228" sldId="293"/>
            <ac:cxnSpMk id="27" creationId="{FBD463FC-4CA8-4FF4-85A3-AF9F4B98D210}"/>
          </ac:cxnSpMkLst>
        </pc:cxnChg>
        <pc:cxnChg chg="add del">
          <ac:chgData name="Abdulahi Adem" userId="c04bacc4d04b6a47" providerId="LiveId" clId="{B54EF921-9F06-4CB5-A1D0-6483E4C6B184}" dt="2026-03-27T13:28:13.475" v="1555" actId="26606"/>
          <ac:cxnSpMkLst>
            <pc:docMk/>
            <pc:sldMk cId="3530228" sldId="293"/>
            <ac:cxnSpMk id="28" creationId="{BECF35C3-8B44-4F4B-BD25-4C01823DB22A}"/>
          </ac:cxnSpMkLst>
        </pc:cxnChg>
        <pc:cxnChg chg="add del">
          <ac:chgData name="Abdulahi Adem" userId="c04bacc4d04b6a47" providerId="LiveId" clId="{B54EF921-9F06-4CB5-A1D0-6483E4C6B184}" dt="2026-03-27T13:28:13.475" v="1555" actId="26606"/>
          <ac:cxnSpMkLst>
            <pc:docMk/>
            <pc:sldMk cId="3530228" sldId="293"/>
            <ac:cxnSpMk id="31" creationId="{FA6123F2-4B61-414F-A7E5-5B7828EACAE2}"/>
          </ac:cxnSpMkLst>
        </pc:cxnChg>
        <pc:cxnChg chg="add">
          <ac:chgData name="Abdulahi Adem" userId="c04bacc4d04b6a47" providerId="LiveId" clId="{B54EF921-9F06-4CB5-A1D0-6483E4C6B184}" dt="2026-03-27T13:28:13.520" v="1556" actId="26606"/>
          <ac:cxnSpMkLst>
            <pc:docMk/>
            <pc:sldMk cId="3530228" sldId="293"/>
            <ac:cxnSpMk id="35" creationId="{2924498D-E084-44BE-A196-CFCE35564350}"/>
          </ac:cxnSpMkLst>
        </pc:cxnChg>
        <pc:cxnChg chg="add">
          <ac:chgData name="Abdulahi Adem" userId="c04bacc4d04b6a47" providerId="LiveId" clId="{B54EF921-9F06-4CB5-A1D0-6483E4C6B184}" dt="2026-03-27T13:28:13.520" v="1556" actId="26606"/>
          <ac:cxnSpMkLst>
            <pc:docMk/>
            <pc:sldMk cId="3530228" sldId="293"/>
            <ac:cxnSpMk id="36" creationId="{3BBC7667-C352-4842-9AFD-E5C16AD002F4}"/>
          </ac:cxnSpMkLst>
        </pc:cxnChg>
        <pc:cxnChg chg="add">
          <ac:chgData name="Abdulahi Adem" userId="c04bacc4d04b6a47" providerId="LiveId" clId="{B54EF921-9F06-4CB5-A1D0-6483E4C6B184}" dt="2026-03-27T13:28:13.520" v="1556" actId="26606"/>
          <ac:cxnSpMkLst>
            <pc:docMk/>
            <pc:sldMk cId="3530228" sldId="293"/>
            <ac:cxnSpMk id="39" creationId="{7AE5065C-30A9-480A-9E93-74CC1490293D}"/>
          </ac:cxnSpMkLst>
        </pc:cxnChg>
      </pc:sldChg>
      <pc:sldChg chg="modSp new del mod">
        <pc:chgData name="Abdulahi Adem" userId="c04bacc4d04b6a47" providerId="LiveId" clId="{B54EF921-9F06-4CB5-A1D0-6483E4C6B184}" dt="2026-03-27T13:00:05.744" v="1418" actId="2696"/>
        <pc:sldMkLst>
          <pc:docMk/>
          <pc:sldMk cId="1321302759" sldId="293"/>
        </pc:sldMkLst>
        <pc:spChg chg="mod">
          <ac:chgData name="Abdulahi Adem" userId="c04bacc4d04b6a47" providerId="LiveId" clId="{B54EF921-9F06-4CB5-A1D0-6483E4C6B184}" dt="2026-03-27T12:59:35.193" v="1409" actId="20577"/>
          <ac:spMkLst>
            <pc:docMk/>
            <pc:sldMk cId="1321302759" sldId="293"/>
            <ac:spMk id="2" creationId="{F7635042-0B4E-41C2-A0B9-C9669C3DBF6E}"/>
          </ac:spMkLst>
        </pc:spChg>
      </pc:sldChg>
    </pc:docChg>
  </pc:docChgLst>
</pc:chgInfo>
</file>

<file path=ppt/diagrams/_rels/data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svg"/><Relationship Id="rId1" Type="http://schemas.openxmlformats.org/officeDocument/2006/relationships/hyperlink" Target="https://inee.org/minimum-standards" TargetMode="External"/><Relationship Id="rId5" Type="http://schemas.openxmlformats.org/officeDocument/2006/relationships/image" Target="../media/image6.svg"/><Relationship Id="rId4" Type="http://schemas.openxmlformats.org/officeDocument/2006/relationships/image" Target="../media/image5.svg"/></Relationships>
</file>

<file path=ppt/diagrams/_rels/data10.xml.rels><?xml version="1.0" encoding="UTF-8" standalone="yes"?>
<Relationships xmlns="http://schemas.openxmlformats.org/package/2006/relationships"><Relationship Id="rId3" Type="http://schemas.openxmlformats.org/officeDocument/2006/relationships/image" Target="../media/image19.svg"/><Relationship Id="rId2" Type="http://schemas.openxmlformats.org/officeDocument/2006/relationships/image" Target="../media/image18.svg"/><Relationship Id="rId1" Type="http://schemas.openxmlformats.org/officeDocument/2006/relationships/image" Target="../media/image17.svg"/><Relationship Id="rId5" Type="http://schemas.openxmlformats.org/officeDocument/2006/relationships/image" Target="../media/image21.svg"/><Relationship Id="rId4" Type="http://schemas.openxmlformats.org/officeDocument/2006/relationships/image" Target="../media/image20.svg"/></Relationships>
</file>

<file path=ppt/diagrams/_rels/data11.xml.rels><?xml version="1.0" encoding="UTF-8" standalone="yes"?>
<Relationships xmlns="http://schemas.openxmlformats.org/package/2006/relationships"><Relationship Id="rId3" Type="http://schemas.openxmlformats.org/officeDocument/2006/relationships/image" Target="../media/image24.svg"/><Relationship Id="rId2" Type="http://schemas.openxmlformats.org/officeDocument/2006/relationships/image" Target="../media/image23.svg"/><Relationship Id="rId1" Type="http://schemas.openxmlformats.org/officeDocument/2006/relationships/image" Target="../media/image22.svg"/></Relationships>
</file>

<file path=ppt/diagrams/_rels/data12.xml.rels><?xml version="1.0" encoding="UTF-8" standalone="yes"?>
<Relationships xmlns="http://schemas.openxmlformats.org/package/2006/relationships"><Relationship Id="rId3" Type="http://schemas.openxmlformats.org/officeDocument/2006/relationships/image" Target="../media/image27.svg"/><Relationship Id="rId2" Type="http://schemas.openxmlformats.org/officeDocument/2006/relationships/image" Target="../media/image26.svg"/><Relationship Id="rId1" Type="http://schemas.openxmlformats.org/officeDocument/2006/relationships/image" Target="../media/image25.svg"/></Relationships>
</file>

<file path=ppt/diagrams/_rels/data14.xml.rels><?xml version="1.0" encoding="UTF-8" standalone="yes"?>
<Relationships xmlns="http://schemas.openxmlformats.org/package/2006/relationships"><Relationship Id="rId3" Type="http://schemas.openxmlformats.org/officeDocument/2006/relationships/image" Target="../media/image29.svg"/><Relationship Id="rId2" Type="http://schemas.openxmlformats.org/officeDocument/2006/relationships/image" Target="../media/image28.svg"/><Relationship Id="rId1" Type="http://schemas.openxmlformats.org/officeDocument/2006/relationships/image" Target="../media/image25.svg"/></Relationships>
</file>

<file path=ppt/diagrams/_rels/data15.xml.rels><?xml version="1.0" encoding="UTF-8" standalone="yes"?>
<Relationships xmlns="http://schemas.openxmlformats.org/package/2006/relationships"><Relationship Id="rId1" Type="http://schemas.openxmlformats.org/officeDocument/2006/relationships/hyperlink" Target="https://inee.org/resources/teachers-crisis-contexts-training-primary-school-teachers" TargetMode="External"/></Relationships>
</file>

<file path=ppt/diagrams/_rels/data16.xml.rels><?xml version="1.0" encoding="UTF-8" standalone="yes"?>
<Relationships xmlns="http://schemas.openxmlformats.org/package/2006/relationships"><Relationship Id="rId3" Type="http://schemas.openxmlformats.org/officeDocument/2006/relationships/image" Target="../media/image32.svg"/><Relationship Id="rId2" Type="http://schemas.openxmlformats.org/officeDocument/2006/relationships/image" Target="../media/image31.svg"/><Relationship Id="rId1" Type="http://schemas.openxmlformats.org/officeDocument/2006/relationships/image" Target="../media/image30.svg"/><Relationship Id="rId4" Type="http://schemas.openxmlformats.org/officeDocument/2006/relationships/image" Target="../media/image33.svg"/></Relationships>
</file>

<file path=ppt/diagrams/_rels/data17.xml.rels><?xml version="1.0" encoding="UTF-8" standalone="yes"?>
<Relationships xmlns="http://schemas.openxmlformats.org/package/2006/relationships"><Relationship Id="rId3" Type="http://schemas.openxmlformats.org/officeDocument/2006/relationships/image" Target="../media/image36.svg"/><Relationship Id="rId2" Type="http://schemas.openxmlformats.org/officeDocument/2006/relationships/image" Target="../media/image35.svg"/><Relationship Id="rId1" Type="http://schemas.openxmlformats.org/officeDocument/2006/relationships/image" Target="../media/image34.svg"/><Relationship Id="rId4" Type="http://schemas.openxmlformats.org/officeDocument/2006/relationships/image" Target="../media/image37.svg"/></Relationships>
</file>

<file path=ppt/diagrams/_rels/data18.xml.rels><?xml version="1.0" encoding="UTF-8" standalone="yes"?>
<Relationships xmlns="http://schemas.openxmlformats.org/package/2006/relationships"><Relationship Id="rId3" Type="http://schemas.openxmlformats.org/officeDocument/2006/relationships/image" Target="../media/image39.svg"/><Relationship Id="rId2" Type="http://schemas.openxmlformats.org/officeDocument/2006/relationships/image" Target="../media/image38.svg"/><Relationship Id="rId1" Type="http://schemas.openxmlformats.org/officeDocument/2006/relationships/image" Target="../media/image28.svg"/></Relationships>
</file>

<file path=ppt/diagrams/_rels/data4.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svg"/><Relationship Id="rId1" Type="http://schemas.openxmlformats.org/officeDocument/2006/relationships/image" Target="../media/image8.svg"/></Relationships>
</file>

<file path=ppt/diagrams/_rels/data7.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svg"/><Relationship Id="rId1" Type="http://schemas.openxmlformats.org/officeDocument/2006/relationships/image" Target="../media/image11.svg"/></Relationships>
</file>

<file path=ppt/diagrams/_rels/data9.xml.rels><?xml version="1.0" encoding="UTF-8" standalone="yes"?>
<Relationships xmlns="http://schemas.openxmlformats.org/package/2006/relationships"><Relationship Id="rId3" Type="http://schemas.openxmlformats.org/officeDocument/2006/relationships/image" Target="../media/image16.svg"/><Relationship Id="rId2" Type="http://schemas.openxmlformats.org/officeDocument/2006/relationships/image" Target="../media/image15.svg"/><Relationship Id="rId1" Type="http://schemas.openxmlformats.org/officeDocument/2006/relationships/image" Target="../media/image14.svg"/></Relationships>
</file>

<file path=ppt/diagrams/_rels/drawing1.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svg"/><Relationship Id="rId1" Type="http://schemas.openxmlformats.org/officeDocument/2006/relationships/image" Target="../media/image3.svg"/><Relationship Id="rId5" Type="http://schemas.openxmlformats.org/officeDocument/2006/relationships/image" Target="../media/image6.svg"/><Relationship Id="rId4" Type="http://schemas.openxmlformats.org/officeDocument/2006/relationships/hyperlink" Target="https://inee.org/minimum-standards" TargetMode="External"/></Relationships>
</file>

<file path=ppt/diagrams/_rels/drawing10.xml.rels><?xml version="1.0" encoding="UTF-8" standalone="yes"?>
<Relationships xmlns="http://schemas.openxmlformats.org/package/2006/relationships"><Relationship Id="rId3" Type="http://schemas.openxmlformats.org/officeDocument/2006/relationships/image" Target="../media/image19.svg"/><Relationship Id="rId2" Type="http://schemas.openxmlformats.org/officeDocument/2006/relationships/image" Target="../media/image18.svg"/><Relationship Id="rId1" Type="http://schemas.openxmlformats.org/officeDocument/2006/relationships/image" Target="../media/image17.svg"/><Relationship Id="rId5" Type="http://schemas.openxmlformats.org/officeDocument/2006/relationships/image" Target="../media/image21.svg"/><Relationship Id="rId4" Type="http://schemas.openxmlformats.org/officeDocument/2006/relationships/image" Target="../media/image20.svg"/></Relationships>
</file>

<file path=ppt/diagrams/_rels/drawing11.xml.rels><?xml version="1.0" encoding="UTF-8" standalone="yes"?>
<Relationships xmlns="http://schemas.openxmlformats.org/package/2006/relationships"><Relationship Id="rId3" Type="http://schemas.openxmlformats.org/officeDocument/2006/relationships/image" Target="../media/image24.svg"/><Relationship Id="rId2" Type="http://schemas.openxmlformats.org/officeDocument/2006/relationships/image" Target="../media/image23.svg"/><Relationship Id="rId1" Type="http://schemas.openxmlformats.org/officeDocument/2006/relationships/image" Target="../media/image22.svg"/></Relationships>
</file>

<file path=ppt/diagrams/_rels/drawing12.xml.rels><?xml version="1.0" encoding="UTF-8" standalone="yes"?>
<Relationships xmlns="http://schemas.openxmlformats.org/package/2006/relationships"><Relationship Id="rId3" Type="http://schemas.openxmlformats.org/officeDocument/2006/relationships/image" Target="../media/image27.svg"/><Relationship Id="rId2" Type="http://schemas.openxmlformats.org/officeDocument/2006/relationships/image" Target="../media/image26.svg"/><Relationship Id="rId1" Type="http://schemas.openxmlformats.org/officeDocument/2006/relationships/image" Target="../media/image25.svg"/></Relationships>
</file>

<file path=ppt/diagrams/_rels/drawing14.xml.rels><?xml version="1.0" encoding="UTF-8" standalone="yes"?>
<Relationships xmlns="http://schemas.openxmlformats.org/package/2006/relationships"><Relationship Id="rId3" Type="http://schemas.openxmlformats.org/officeDocument/2006/relationships/image" Target="../media/image29.svg"/><Relationship Id="rId2" Type="http://schemas.openxmlformats.org/officeDocument/2006/relationships/image" Target="../media/image28.svg"/><Relationship Id="rId1" Type="http://schemas.openxmlformats.org/officeDocument/2006/relationships/image" Target="../media/image25.svg"/></Relationships>
</file>

<file path=ppt/diagrams/_rels/drawing15.xml.rels><?xml version="1.0" encoding="UTF-8" standalone="yes"?>
<Relationships xmlns="http://schemas.openxmlformats.org/package/2006/relationships"><Relationship Id="rId1" Type="http://schemas.openxmlformats.org/officeDocument/2006/relationships/hyperlink" Target="https://inee.org/resources/teachers-crisis-contexts-training-primary-school-teachers" TargetMode="External"/></Relationships>
</file>

<file path=ppt/diagrams/_rels/drawing16.xml.rels><?xml version="1.0" encoding="UTF-8" standalone="yes"?>
<Relationships xmlns="http://schemas.openxmlformats.org/package/2006/relationships"><Relationship Id="rId3" Type="http://schemas.openxmlformats.org/officeDocument/2006/relationships/image" Target="../media/image32.svg"/><Relationship Id="rId2" Type="http://schemas.openxmlformats.org/officeDocument/2006/relationships/image" Target="../media/image31.svg"/><Relationship Id="rId1" Type="http://schemas.openxmlformats.org/officeDocument/2006/relationships/image" Target="../media/image30.svg"/><Relationship Id="rId4" Type="http://schemas.openxmlformats.org/officeDocument/2006/relationships/image" Target="../media/image33.svg"/></Relationships>
</file>

<file path=ppt/diagrams/_rels/drawing17.xml.rels><?xml version="1.0" encoding="UTF-8" standalone="yes"?>
<Relationships xmlns="http://schemas.openxmlformats.org/package/2006/relationships"><Relationship Id="rId3" Type="http://schemas.openxmlformats.org/officeDocument/2006/relationships/image" Target="../media/image36.svg"/><Relationship Id="rId2" Type="http://schemas.openxmlformats.org/officeDocument/2006/relationships/image" Target="../media/image35.svg"/><Relationship Id="rId1" Type="http://schemas.openxmlformats.org/officeDocument/2006/relationships/image" Target="../media/image34.svg"/><Relationship Id="rId4" Type="http://schemas.openxmlformats.org/officeDocument/2006/relationships/image" Target="../media/image37.svg"/></Relationships>
</file>

<file path=ppt/diagrams/_rels/drawing18.xml.rels><?xml version="1.0" encoding="UTF-8" standalone="yes"?>
<Relationships xmlns="http://schemas.openxmlformats.org/package/2006/relationships"><Relationship Id="rId3" Type="http://schemas.openxmlformats.org/officeDocument/2006/relationships/image" Target="../media/image39.svg"/><Relationship Id="rId2" Type="http://schemas.openxmlformats.org/officeDocument/2006/relationships/image" Target="../media/image38.svg"/><Relationship Id="rId1" Type="http://schemas.openxmlformats.org/officeDocument/2006/relationships/image" Target="../media/image28.svg"/></Relationships>
</file>

<file path=ppt/diagrams/_rels/drawing4.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svg"/><Relationship Id="rId1" Type="http://schemas.openxmlformats.org/officeDocument/2006/relationships/image" Target="../media/image8.svg"/></Relationships>
</file>

<file path=ppt/diagrams/_rels/drawing7.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svg"/><Relationship Id="rId1" Type="http://schemas.openxmlformats.org/officeDocument/2006/relationships/image" Target="../media/image11.svg"/></Relationships>
</file>

<file path=ppt/diagrams/_rels/drawing9.xml.rels><?xml version="1.0" encoding="UTF-8" standalone="yes"?>
<Relationships xmlns="http://schemas.openxmlformats.org/package/2006/relationships"><Relationship Id="rId3" Type="http://schemas.openxmlformats.org/officeDocument/2006/relationships/image" Target="../media/image16.svg"/><Relationship Id="rId2" Type="http://schemas.openxmlformats.org/officeDocument/2006/relationships/image" Target="../media/image15.svg"/><Relationship Id="rId1" Type="http://schemas.openxmlformats.org/officeDocument/2006/relationships/image" Target="../media/image14.svg"/></Relationships>
</file>

<file path=ppt/diagrams/colors1.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18/5/colors/Iconchunking_neutralbg_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a:alpha val="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18/5/colors/Iconchunking_neutralbg_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a:alpha val="0"/>
      </a:schemeClr>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18/5/colors/Iconchunking_neutralbg_accent6_2">
  <dgm:title val=""/>
  <dgm:desc val=""/>
  <dgm:catLst>
    <dgm:cat type="accent6" pri="16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a:alpha val="0"/>
      </a:schemeClr>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D1A7752-A3D4-46EC-A538-56A62593CBAC}"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6EA93033-AB72-4E10-B56A-28E411ACB57B}">
      <dgm:prSet/>
      <dgm:spPr/>
      <dgm:t>
        <a:bodyPr/>
        <a:lstStyle/>
        <a:p>
          <a:r>
            <a:rPr lang="en-GB"/>
            <a:t>What is the INEE MS standards ?</a:t>
          </a:r>
          <a:endParaRPr lang="en-US"/>
        </a:p>
      </dgm:t>
    </dgm:pt>
    <dgm:pt modelId="{A3F261E7-9A2D-4E6A-9A8A-FD50E701FF86}" type="parTrans" cxnId="{649DD066-49A0-433F-9CD4-6DD032063641}">
      <dgm:prSet/>
      <dgm:spPr/>
      <dgm:t>
        <a:bodyPr/>
        <a:lstStyle/>
        <a:p>
          <a:endParaRPr lang="en-US"/>
        </a:p>
      </dgm:t>
    </dgm:pt>
    <dgm:pt modelId="{996B1BF8-D366-4C3C-8FE0-6982006F0307}" type="sibTrans" cxnId="{649DD066-49A0-433F-9CD4-6DD032063641}">
      <dgm:prSet/>
      <dgm:spPr/>
      <dgm:t>
        <a:bodyPr/>
        <a:lstStyle/>
        <a:p>
          <a:endParaRPr lang="en-US"/>
        </a:p>
      </dgm:t>
    </dgm:pt>
    <dgm:pt modelId="{CC8FC8FA-6E90-4E31-B518-1A18FC9A7311}">
      <dgm:prSet/>
      <dgm:spPr/>
      <dgm:t>
        <a:bodyPr/>
        <a:lstStyle/>
        <a:p>
          <a:r>
            <a:rPr lang="en-GB"/>
            <a:t>How are they relevant in emergencies and resilience education interventions. </a:t>
          </a:r>
          <a:endParaRPr lang="en-US"/>
        </a:p>
      </dgm:t>
    </dgm:pt>
    <dgm:pt modelId="{8AF56E49-1C3C-4357-AB80-9DEB08DCD00D}" type="parTrans" cxnId="{CE8B45C8-CD60-4B31-A69A-C29062378D9B}">
      <dgm:prSet/>
      <dgm:spPr/>
      <dgm:t>
        <a:bodyPr/>
        <a:lstStyle/>
        <a:p>
          <a:endParaRPr lang="en-US"/>
        </a:p>
      </dgm:t>
    </dgm:pt>
    <dgm:pt modelId="{A6DF02AF-855A-40BD-92BA-CE0FA5098AEE}" type="sibTrans" cxnId="{CE8B45C8-CD60-4B31-A69A-C29062378D9B}">
      <dgm:prSet/>
      <dgm:spPr/>
      <dgm:t>
        <a:bodyPr/>
        <a:lstStyle/>
        <a:p>
          <a:endParaRPr lang="en-US"/>
        </a:p>
      </dgm:t>
    </dgm:pt>
    <dgm:pt modelId="{98D9AA75-DBA9-4641-A53B-B3562428958E}">
      <dgm:prSet/>
      <dgm:spPr/>
      <dgm:t>
        <a:bodyPr/>
        <a:lstStyle/>
        <a:p>
          <a:r>
            <a:rPr lang="en-GB"/>
            <a:t>The last updated, INEE MS handbook can be found here  </a:t>
          </a:r>
          <a:r>
            <a:rPr lang="en-GB">
              <a:hlinkClick xmlns:r="http://schemas.openxmlformats.org/officeDocument/2006/relationships" r:id="rId1"/>
            </a:rPr>
            <a:t>https://inee.org/minimum-standards</a:t>
          </a:r>
          <a:r>
            <a:rPr lang="en-GB"/>
            <a:t> </a:t>
          </a:r>
          <a:endParaRPr lang="en-US"/>
        </a:p>
      </dgm:t>
    </dgm:pt>
    <dgm:pt modelId="{6D2118F7-5630-45B1-B123-C1A93483EB05}" type="parTrans" cxnId="{2AA55076-1381-47D7-AC86-C099DDAA0A50}">
      <dgm:prSet/>
      <dgm:spPr/>
      <dgm:t>
        <a:bodyPr/>
        <a:lstStyle/>
        <a:p>
          <a:endParaRPr lang="en-US"/>
        </a:p>
      </dgm:t>
    </dgm:pt>
    <dgm:pt modelId="{CA62DC80-6B6A-41B1-8F12-2AC7A56C4608}" type="sibTrans" cxnId="{2AA55076-1381-47D7-AC86-C099DDAA0A50}">
      <dgm:prSet/>
      <dgm:spPr/>
      <dgm:t>
        <a:bodyPr/>
        <a:lstStyle/>
        <a:p>
          <a:endParaRPr lang="en-US"/>
        </a:p>
      </dgm:t>
    </dgm:pt>
    <dgm:pt modelId="{50873316-01EA-44E9-90BF-CFACA0A596B7}">
      <dgm:prSet/>
      <dgm:spPr/>
      <dgm:t>
        <a:bodyPr/>
        <a:lstStyle/>
        <a:p>
          <a:r>
            <a:rPr lang="en-GB"/>
            <a:t>We are proud to report that our CEO has been an INEE active member since 2008,  He was technical consultant for the 2024 update process, leading field data collection, reporting analysis of the update project. </a:t>
          </a:r>
          <a:endParaRPr lang="en-US"/>
        </a:p>
      </dgm:t>
    </dgm:pt>
    <dgm:pt modelId="{EF649BCB-25F0-4C5F-9B49-5AC9873C9E76}" type="parTrans" cxnId="{C2A4880E-466E-4E9A-B0D6-6C91FF568E30}">
      <dgm:prSet/>
      <dgm:spPr/>
      <dgm:t>
        <a:bodyPr/>
        <a:lstStyle/>
        <a:p>
          <a:endParaRPr lang="en-US"/>
        </a:p>
      </dgm:t>
    </dgm:pt>
    <dgm:pt modelId="{DF929730-C157-45F3-B5CC-1810B996A13F}" type="sibTrans" cxnId="{C2A4880E-466E-4E9A-B0D6-6C91FF568E30}">
      <dgm:prSet/>
      <dgm:spPr/>
      <dgm:t>
        <a:bodyPr/>
        <a:lstStyle/>
        <a:p>
          <a:endParaRPr lang="en-US"/>
        </a:p>
      </dgm:t>
    </dgm:pt>
    <dgm:pt modelId="{2C2C5699-0749-410B-8175-A9C524CECF57}" type="pres">
      <dgm:prSet presAssocID="{2D1A7752-A3D4-46EC-A538-56A62593CBAC}" presName="root" presStyleCnt="0">
        <dgm:presLayoutVars>
          <dgm:dir/>
          <dgm:resizeHandles val="exact"/>
        </dgm:presLayoutVars>
      </dgm:prSet>
      <dgm:spPr/>
    </dgm:pt>
    <dgm:pt modelId="{AC602BC9-F47E-4BB2-8DA2-E270F396481F}" type="pres">
      <dgm:prSet presAssocID="{6EA93033-AB72-4E10-B56A-28E411ACB57B}" presName="compNode" presStyleCnt="0"/>
      <dgm:spPr/>
    </dgm:pt>
    <dgm:pt modelId="{8A7751DC-50FD-4CAA-A810-B4C33CEFE390}" type="pres">
      <dgm:prSet presAssocID="{6EA93033-AB72-4E10-B56A-28E411ACB57B}" presName="bgRect" presStyleLbl="bgShp" presStyleIdx="0" presStyleCnt="4"/>
      <dgm:spPr/>
    </dgm:pt>
    <dgm:pt modelId="{0CB73529-0E8A-4158-BD4B-36EFA15BDCB8}" type="pres">
      <dgm:prSet presAssocID="{6EA93033-AB72-4E10-B56A-28E411ACB57B}" presName="iconRect" presStyleLbl="node1" presStyleIdx="0" presStyleCnt="4"/>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heckmark"/>
        </a:ext>
      </dgm:extLst>
    </dgm:pt>
    <dgm:pt modelId="{9BD6F3EE-0C66-42C9-AB22-837049134340}" type="pres">
      <dgm:prSet presAssocID="{6EA93033-AB72-4E10-B56A-28E411ACB57B}" presName="spaceRect" presStyleCnt="0"/>
      <dgm:spPr/>
    </dgm:pt>
    <dgm:pt modelId="{73443A2C-5CD4-42D8-B9C3-225CAD83430A}" type="pres">
      <dgm:prSet presAssocID="{6EA93033-AB72-4E10-B56A-28E411ACB57B}" presName="parTx" presStyleLbl="revTx" presStyleIdx="0" presStyleCnt="4">
        <dgm:presLayoutVars>
          <dgm:chMax val="0"/>
          <dgm:chPref val="0"/>
        </dgm:presLayoutVars>
      </dgm:prSet>
      <dgm:spPr/>
    </dgm:pt>
    <dgm:pt modelId="{17E7B4EE-BD8A-494E-934E-18A857C0E3D7}" type="pres">
      <dgm:prSet presAssocID="{996B1BF8-D366-4C3C-8FE0-6982006F0307}" presName="sibTrans" presStyleCnt="0"/>
      <dgm:spPr/>
    </dgm:pt>
    <dgm:pt modelId="{7C6B283A-D599-4377-8056-7A69EC98657E}" type="pres">
      <dgm:prSet presAssocID="{CC8FC8FA-6E90-4E31-B518-1A18FC9A7311}" presName="compNode" presStyleCnt="0"/>
      <dgm:spPr/>
    </dgm:pt>
    <dgm:pt modelId="{DDF19AB6-D545-4C48-B209-0DB76ABD91EA}" type="pres">
      <dgm:prSet presAssocID="{CC8FC8FA-6E90-4E31-B518-1A18FC9A7311}" presName="bgRect" presStyleLbl="bgShp" presStyleIdx="1" presStyleCnt="4"/>
      <dgm:spPr/>
    </dgm:pt>
    <dgm:pt modelId="{05B32471-5B02-40FC-B116-6C69280D7081}" type="pres">
      <dgm:prSet presAssocID="{CC8FC8FA-6E90-4E31-B518-1A18FC9A7311}" presName="iconRect" presStyleLbl="node1" presStyleIdx="1" presStyleCnt="4"/>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dgm:spPr>
      <dgm:extLst>
        <a:ext uri="{E40237B7-FDA0-4F09-8148-C483321AD2D9}">
          <dgm14:cNvPr xmlns:dgm14="http://schemas.microsoft.com/office/drawing/2010/diagram" id="0" name="" descr="Medical"/>
        </a:ext>
      </dgm:extLst>
    </dgm:pt>
    <dgm:pt modelId="{377C8549-9CCE-43D8-BBC4-37112A864128}" type="pres">
      <dgm:prSet presAssocID="{CC8FC8FA-6E90-4E31-B518-1A18FC9A7311}" presName="spaceRect" presStyleCnt="0"/>
      <dgm:spPr/>
    </dgm:pt>
    <dgm:pt modelId="{1A6D0AB2-87BB-41CF-BB7D-9497503E5CB2}" type="pres">
      <dgm:prSet presAssocID="{CC8FC8FA-6E90-4E31-B518-1A18FC9A7311}" presName="parTx" presStyleLbl="revTx" presStyleIdx="1" presStyleCnt="4">
        <dgm:presLayoutVars>
          <dgm:chMax val="0"/>
          <dgm:chPref val="0"/>
        </dgm:presLayoutVars>
      </dgm:prSet>
      <dgm:spPr/>
    </dgm:pt>
    <dgm:pt modelId="{CBC5FE7F-4F7C-42E7-B70D-828140EECB27}" type="pres">
      <dgm:prSet presAssocID="{A6DF02AF-855A-40BD-92BA-CE0FA5098AEE}" presName="sibTrans" presStyleCnt="0"/>
      <dgm:spPr/>
    </dgm:pt>
    <dgm:pt modelId="{3067CD3C-E3AD-48F7-9033-6806C7E7CBC0}" type="pres">
      <dgm:prSet presAssocID="{98D9AA75-DBA9-4641-A53B-B3562428958E}" presName="compNode" presStyleCnt="0"/>
      <dgm:spPr/>
    </dgm:pt>
    <dgm:pt modelId="{C8F7277E-D9EF-4A8F-ACE6-7714E1F6015B}" type="pres">
      <dgm:prSet presAssocID="{98D9AA75-DBA9-4641-A53B-B3562428958E}" presName="bgRect" presStyleLbl="bgShp" presStyleIdx="2" presStyleCnt="4"/>
      <dgm:spPr/>
    </dgm:pt>
    <dgm:pt modelId="{A759F876-EBB6-468C-B136-4E238F3D090D}" type="pres">
      <dgm:prSet presAssocID="{98D9AA75-DBA9-4641-A53B-B3562428958E}" presName="iconRect" presStyleLbl="node1" presStyleIdx="2" presStyleCnt="4"/>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Open Book"/>
        </a:ext>
      </dgm:extLst>
    </dgm:pt>
    <dgm:pt modelId="{89AC710D-A92E-4B16-A5DE-E8A1F1EFA9E5}" type="pres">
      <dgm:prSet presAssocID="{98D9AA75-DBA9-4641-A53B-B3562428958E}" presName="spaceRect" presStyleCnt="0"/>
      <dgm:spPr/>
    </dgm:pt>
    <dgm:pt modelId="{D5938A1D-8DE8-4D5A-B89C-E47AC4155405}" type="pres">
      <dgm:prSet presAssocID="{98D9AA75-DBA9-4641-A53B-B3562428958E}" presName="parTx" presStyleLbl="revTx" presStyleIdx="2" presStyleCnt="4">
        <dgm:presLayoutVars>
          <dgm:chMax val="0"/>
          <dgm:chPref val="0"/>
        </dgm:presLayoutVars>
      </dgm:prSet>
      <dgm:spPr/>
    </dgm:pt>
    <dgm:pt modelId="{65106E4D-EDBB-491B-93E9-18BD7E16E549}" type="pres">
      <dgm:prSet presAssocID="{CA62DC80-6B6A-41B1-8F12-2AC7A56C4608}" presName="sibTrans" presStyleCnt="0"/>
      <dgm:spPr/>
    </dgm:pt>
    <dgm:pt modelId="{69A1C914-331F-4D12-B60D-E029A076998B}" type="pres">
      <dgm:prSet presAssocID="{50873316-01EA-44E9-90BF-CFACA0A596B7}" presName="compNode" presStyleCnt="0"/>
      <dgm:spPr/>
    </dgm:pt>
    <dgm:pt modelId="{E8D9A957-46CA-4B26-AA0F-DCE744F9D73C}" type="pres">
      <dgm:prSet presAssocID="{50873316-01EA-44E9-90BF-CFACA0A596B7}" presName="bgRect" presStyleLbl="bgShp" presStyleIdx="3" presStyleCnt="4"/>
      <dgm:spPr/>
    </dgm:pt>
    <dgm:pt modelId="{C5EE9ADF-CA4A-460A-B6CA-8A46361B5E63}" type="pres">
      <dgm:prSet presAssocID="{50873316-01EA-44E9-90BF-CFACA0A596B7}" presName="iconRect" presStyleLbl="node1" presStyleIdx="3" presStyleCnt="4"/>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a:noFill/>
        </a:ln>
      </dgm:spPr>
      <dgm:extLst>
        <a:ext uri="{E40237B7-FDA0-4F09-8148-C483321AD2D9}">
          <dgm14:cNvPr xmlns:dgm14="http://schemas.microsoft.com/office/drawing/2010/diagram" id="0" name="" descr="Captain"/>
        </a:ext>
      </dgm:extLst>
    </dgm:pt>
    <dgm:pt modelId="{A302A1A9-F09B-4AE1-849A-696C6CC8B24A}" type="pres">
      <dgm:prSet presAssocID="{50873316-01EA-44E9-90BF-CFACA0A596B7}" presName="spaceRect" presStyleCnt="0"/>
      <dgm:spPr/>
    </dgm:pt>
    <dgm:pt modelId="{DF664F7F-269E-4CFA-A94B-2675415EC9FF}" type="pres">
      <dgm:prSet presAssocID="{50873316-01EA-44E9-90BF-CFACA0A596B7}" presName="parTx" presStyleLbl="revTx" presStyleIdx="3" presStyleCnt="4">
        <dgm:presLayoutVars>
          <dgm:chMax val="0"/>
          <dgm:chPref val="0"/>
        </dgm:presLayoutVars>
      </dgm:prSet>
      <dgm:spPr/>
    </dgm:pt>
  </dgm:ptLst>
  <dgm:cxnLst>
    <dgm:cxn modelId="{C2A4880E-466E-4E9A-B0D6-6C91FF568E30}" srcId="{2D1A7752-A3D4-46EC-A538-56A62593CBAC}" destId="{50873316-01EA-44E9-90BF-CFACA0A596B7}" srcOrd="3" destOrd="0" parTransId="{EF649BCB-25F0-4C5F-9B49-5AC9873C9E76}" sibTransId="{DF929730-C157-45F3-B5CC-1810B996A13F}"/>
    <dgm:cxn modelId="{682B7E11-2F1D-4EA9-A258-0E85AF365D1D}" type="presOf" srcId="{6EA93033-AB72-4E10-B56A-28E411ACB57B}" destId="{73443A2C-5CD4-42D8-B9C3-225CAD83430A}" srcOrd="0" destOrd="0" presId="urn:microsoft.com/office/officeart/2018/2/layout/IconVerticalSolidList"/>
    <dgm:cxn modelId="{12EFCA1F-D25D-4D4D-9DE0-FD108C6E167B}" type="presOf" srcId="{98D9AA75-DBA9-4641-A53B-B3562428958E}" destId="{D5938A1D-8DE8-4D5A-B89C-E47AC4155405}" srcOrd="0" destOrd="0" presId="urn:microsoft.com/office/officeart/2018/2/layout/IconVerticalSolidList"/>
    <dgm:cxn modelId="{649DD066-49A0-433F-9CD4-6DD032063641}" srcId="{2D1A7752-A3D4-46EC-A538-56A62593CBAC}" destId="{6EA93033-AB72-4E10-B56A-28E411ACB57B}" srcOrd="0" destOrd="0" parTransId="{A3F261E7-9A2D-4E6A-9A8A-FD50E701FF86}" sibTransId="{996B1BF8-D366-4C3C-8FE0-6982006F0307}"/>
    <dgm:cxn modelId="{84336947-29B6-4A51-A595-DD3D31B23F59}" type="presOf" srcId="{CC8FC8FA-6E90-4E31-B518-1A18FC9A7311}" destId="{1A6D0AB2-87BB-41CF-BB7D-9497503E5CB2}" srcOrd="0" destOrd="0" presId="urn:microsoft.com/office/officeart/2018/2/layout/IconVerticalSolidList"/>
    <dgm:cxn modelId="{2AA55076-1381-47D7-AC86-C099DDAA0A50}" srcId="{2D1A7752-A3D4-46EC-A538-56A62593CBAC}" destId="{98D9AA75-DBA9-4641-A53B-B3562428958E}" srcOrd="2" destOrd="0" parTransId="{6D2118F7-5630-45B1-B123-C1A93483EB05}" sibTransId="{CA62DC80-6B6A-41B1-8F12-2AC7A56C4608}"/>
    <dgm:cxn modelId="{5B13117E-A6BB-4919-86C8-35E707F9C8AC}" type="presOf" srcId="{2D1A7752-A3D4-46EC-A538-56A62593CBAC}" destId="{2C2C5699-0749-410B-8175-A9C524CECF57}" srcOrd="0" destOrd="0" presId="urn:microsoft.com/office/officeart/2018/2/layout/IconVerticalSolidList"/>
    <dgm:cxn modelId="{4F9DC7A2-5A25-4893-9F01-5544FC2BDEF2}" type="presOf" srcId="{50873316-01EA-44E9-90BF-CFACA0A596B7}" destId="{DF664F7F-269E-4CFA-A94B-2675415EC9FF}" srcOrd="0" destOrd="0" presId="urn:microsoft.com/office/officeart/2018/2/layout/IconVerticalSolidList"/>
    <dgm:cxn modelId="{CE8B45C8-CD60-4B31-A69A-C29062378D9B}" srcId="{2D1A7752-A3D4-46EC-A538-56A62593CBAC}" destId="{CC8FC8FA-6E90-4E31-B518-1A18FC9A7311}" srcOrd="1" destOrd="0" parTransId="{8AF56E49-1C3C-4357-AB80-9DEB08DCD00D}" sibTransId="{A6DF02AF-855A-40BD-92BA-CE0FA5098AEE}"/>
    <dgm:cxn modelId="{3960127F-EEA8-4934-A20B-2BB1FCB736B9}" type="presParOf" srcId="{2C2C5699-0749-410B-8175-A9C524CECF57}" destId="{AC602BC9-F47E-4BB2-8DA2-E270F396481F}" srcOrd="0" destOrd="0" presId="urn:microsoft.com/office/officeart/2018/2/layout/IconVerticalSolidList"/>
    <dgm:cxn modelId="{A7DE98F9-4C3E-48E9-B975-63B3498A2D8B}" type="presParOf" srcId="{AC602BC9-F47E-4BB2-8DA2-E270F396481F}" destId="{8A7751DC-50FD-4CAA-A810-B4C33CEFE390}" srcOrd="0" destOrd="0" presId="urn:microsoft.com/office/officeart/2018/2/layout/IconVerticalSolidList"/>
    <dgm:cxn modelId="{12E06440-60DA-41AE-8400-56E606976DA9}" type="presParOf" srcId="{AC602BC9-F47E-4BB2-8DA2-E270F396481F}" destId="{0CB73529-0E8A-4158-BD4B-36EFA15BDCB8}" srcOrd="1" destOrd="0" presId="urn:microsoft.com/office/officeart/2018/2/layout/IconVerticalSolidList"/>
    <dgm:cxn modelId="{DAF3D37D-62DC-49B7-8E35-9F97EA7197AB}" type="presParOf" srcId="{AC602BC9-F47E-4BB2-8DA2-E270F396481F}" destId="{9BD6F3EE-0C66-42C9-AB22-837049134340}" srcOrd="2" destOrd="0" presId="urn:microsoft.com/office/officeart/2018/2/layout/IconVerticalSolidList"/>
    <dgm:cxn modelId="{4B83C02B-1640-4E78-A0DA-3209FB2F887D}" type="presParOf" srcId="{AC602BC9-F47E-4BB2-8DA2-E270F396481F}" destId="{73443A2C-5CD4-42D8-B9C3-225CAD83430A}" srcOrd="3" destOrd="0" presId="urn:microsoft.com/office/officeart/2018/2/layout/IconVerticalSolidList"/>
    <dgm:cxn modelId="{E23460A9-EF61-4A83-AD04-BE4FBA80E50D}" type="presParOf" srcId="{2C2C5699-0749-410B-8175-A9C524CECF57}" destId="{17E7B4EE-BD8A-494E-934E-18A857C0E3D7}" srcOrd="1" destOrd="0" presId="urn:microsoft.com/office/officeart/2018/2/layout/IconVerticalSolidList"/>
    <dgm:cxn modelId="{A496427F-EF12-41A7-B7F9-096C958BB542}" type="presParOf" srcId="{2C2C5699-0749-410B-8175-A9C524CECF57}" destId="{7C6B283A-D599-4377-8056-7A69EC98657E}" srcOrd="2" destOrd="0" presId="urn:microsoft.com/office/officeart/2018/2/layout/IconVerticalSolidList"/>
    <dgm:cxn modelId="{8F75FF67-89A6-4A47-9B62-F860024ACFBA}" type="presParOf" srcId="{7C6B283A-D599-4377-8056-7A69EC98657E}" destId="{DDF19AB6-D545-4C48-B209-0DB76ABD91EA}" srcOrd="0" destOrd="0" presId="urn:microsoft.com/office/officeart/2018/2/layout/IconVerticalSolidList"/>
    <dgm:cxn modelId="{38D677FE-1998-452B-921E-99874E378E36}" type="presParOf" srcId="{7C6B283A-D599-4377-8056-7A69EC98657E}" destId="{05B32471-5B02-40FC-B116-6C69280D7081}" srcOrd="1" destOrd="0" presId="urn:microsoft.com/office/officeart/2018/2/layout/IconVerticalSolidList"/>
    <dgm:cxn modelId="{665DB02B-0618-48F8-8729-2039A4F64594}" type="presParOf" srcId="{7C6B283A-D599-4377-8056-7A69EC98657E}" destId="{377C8549-9CCE-43D8-BBC4-37112A864128}" srcOrd="2" destOrd="0" presId="urn:microsoft.com/office/officeart/2018/2/layout/IconVerticalSolidList"/>
    <dgm:cxn modelId="{2982D52C-13DA-4429-BAD9-461B1284E1C7}" type="presParOf" srcId="{7C6B283A-D599-4377-8056-7A69EC98657E}" destId="{1A6D0AB2-87BB-41CF-BB7D-9497503E5CB2}" srcOrd="3" destOrd="0" presId="urn:microsoft.com/office/officeart/2018/2/layout/IconVerticalSolidList"/>
    <dgm:cxn modelId="{D1C7FF04-1FB6-4F3A-AADD-C7ACB2EF7DE9}" type="presParOf" srcId="{2C2C5699-0749-410B-8175-A9C524CECF57}" destId="{CBC5FE7F-4F7C-42E7-B70D-828140EECB27}" srcOrd="3" destOrd="0" presId="urn:microsoft.com/office/officeart/2018/2/layout/IconVerticalSolidList"/>
    <dgm:cxn modelId="{9F42286F-8F31-4E24-A9D0-05C133601AB9}" type="presParOf" srcId="{2C2C5699-0749-410B-8175-A9C524CECF57}" destId="{3067CD3C-E3AD-48F7-9033-6806C7E7CBC0}" srcOrd="4" destOrd="0" presId="urn:microsoft.com/office/officeart/2018/2/layout/IconVerticalSolidList"/>
    <dgm:cxn modelId="{594E4707-30A8-452C-ACBC-4782B79AA3D0}" type="presParOf" srcId="{3067CD3C-E3AD-48F7-9033-6806C7E7CBC0}" destId="{C8F7277E-D9EF-4A8F-ACE6-7714E1F6015B}" srcOrd="0" destOrd="0" presId="urn:microsoft.com/office/officeart/2018/2/layout/IconVerticalSolidList"/>
    <dgm:cxn modelId="{3FB059C2-FDEA-43C2-B340-0B00939355D3}" type="presParOf" srcId="{3067CD3C-E3AD-48F7-9033-6806C7E7CBC0}" destId="{A759F876-EBB6-468C-B136-4E238F3D090D}" srcOrd="1" destOrd="0" presId="urn:microsoft.com/office/officeart/2018/2/layout/IconVerticalSolidList"/>
    <dgm:cxn modelId="{EFAB2FCF-9A53-467F-AA1A-DB4F439A2CA0}" type="presParOf" srcId="{3067CD3C-E3AD-48F7-9033-6806C7E7CBC0}" destId="{89AC710D-A92E-4B16-A5DE-E8A1F1EFA9E5}" srcOrd="2" destOrd="0" presId="urn:microsoft.com/office/officeart/2018/2/layout/IconVerticalSolidList"/>
    <dgm:cxn modelId="{7AC1E144-7CE5-480D-9D67-E8B0B70B26E4}" type="presParOf" srcId="{3067CD3C-E3AD-48F7-9033-6806C7E7CBC0}" destId="{D5938A1D-8DE8-4D5A-B89C-E47AC4155405}" srcOrd="3" destOrd="0" presId="urn:microsoft.com/office/officeart/2018/2/layout/IconVerticalSolidList"/>
    <dgm:cxn modelId="{A3DF12C9-1E3B-40B2-94F4-094EE9E8A6F4}" type="presParOf" srcId="{2C2C5699-0749-410B-8175-A9C524CECF57}" destId="{65106E4D-EDBB-491B-93E9-18BD7E16E549}" srcOrd="5" destOrd="0" presId="urn:microsoft.com/office/officeart/2018/2/layout/IconVerticalSolidList"/>
    <dgm:cxn modelId="{71CFB5A1-3D42-40F6-9EFF-4FD01225D4C4}" type="presParOf" srcId="{2C2C5699-0749-410B-8175-A9C524CECF57}" destId="{69A1C914-331F-4D12-B60D-E029A076998B}" srcOrd="6" destOrd="0" presId="urn:microsoft.com/office/officeart/2018/2/layout/IconVerticalSolidList"/>
    <dgm:cxn modelId="{FEC682A8-B6A5-488B-82DF-E12D94840F4B}" type="presParOf" srcId="{69A1C914-331F-4D12-B60D-E029A076998B}" destId="{E8D9A957-46CA-4B26-AA0F-DCE744F9D73C}" srcOrd="0" destOrd="0" presId="urn:microsoft.com/office/officeart/2018/2/layout/IconVerticalSolidList"/>
    <dgm:cxn modelId="{6779F536-4D73-4F02-83E9-7FA06B6D80B4}" type="presParOf" srcId="{69A1C914-331F-4D12-B60D-E029A076998B}" destId="{C5EE9ADF-CA4A-460A-B6CA-8A46361B5E63}" srcOrd="1" destOrd="0" presId="urn:microsoft.com/office/officeart/2018/2/layout/IconVerticalSolidList"/>
    <dgm:cxn modelId="{1306E50A-5F1E-4DA1-98CC-1301430E6EDE}" type="presParOf" srcId="{69A1C914-331F-4D12-B60D-E029A076998B}" destId="{A302A1A9-F09B-4AE1-849A-696C6CC8B24A}" srcOrd="2" destOrd="0" presId="urn:microsoft.com/office/officeart/2018/2/layout/IconVerticalSolidList"/>
    <dgm:cxn modelId="{099C6858-EC5D-42DF-807B-69A228315AFA}" type="presParOf" srcId="{69A1C914-331F-4D12-B60D-E029A076998B}" destId="{DF664F7F-269E-4CFA-A94B-2675415EC9FF}"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7D425C59-A045-4F0E-BA59-A2572973563A}" type="doc">
      <dgm:prSet loTypeId="urn:microsoft.com/office/officeart/2018/2/layout/IconLabelList" loCatId="icon" qsTypeId="urn:microsoft.com/office/officeart/2005/8/quickstyle/simple1" qsCatId="simple" csTypeId="urn:microsoft.com/office/officeart/2018/5/colors/Iconchunking_neutralbg_accent1_2" csCatId="accent1" phldr="1"/>
      <dgm:spPr/>
      <dgm:t>
        <a:bodyPr/>
        <a:lstStyle/>
        <a:p>
          <a:endParaRPr lang="en-US"/>
        </a:p>
      </dgm:t>
    </dgm:pt>
    <dgm:pt modelId="{2DAB6615-2774-4609-AC1E-6D6511D3C987}">
      <dgm:prSet/>
      <dgm:spPr/>
      <dgm:t>
        <a:bodyPr/>
        <a:lstStyle/>
        <a:p>
          <a:r>
            <a:rPr lang="en-GB"/>
            <a:t>Non-functionality of Formal education </a:t>
          </a:r>
          <a:endParaRPr lang="en-US"/>
        </a:p>
      </dgm:t>
    </dgm:pt>
    <dgm:pt modelId="{3D6D3907-197F-4225-94F1-D61E22F95331}" type="parTrans" cxnId="{2ED93A19-8EE8-4FDB-8408-E8AC357AA97D}">
      <dgm:prSet/>
      <dgm:spPr/>
      <dgm:t>
        <a:bodyPr/>
        <a:lstStyle/>
        <a:p>
          <a:endParaRPr lang="en-US"/>
        </a:p>
      </dgm:t>
    </dgm:pt>
    <dgm:pt modelId="{BBCF5A6C-C9D7-4B61-86F5-253DCE539364}" type="sibTrans" cxnId="{2ED93A19-8EE8-4FDB-8408-E8AC357AA97D}">
      <dgm:prSet/>
      <dgm:spPr/>
      <dgm:t>
        <a:bodyPr/>
        <a:lstStyle/>
        <a:p>
          <a:endParaRPr lang="en-US"/>
        </a:p>
      </dgm:t>
    </dgm:pt>
    <dgm:pt modelId="{5F30CFC9-BDEA-42B4-AF91-04E4B96AE624}">
      <dgm:prSet/>
      <dgm:spPr/>
      <dgm:t>
        <a:bodyPr/>
        <a:lstStyle/>
        <a:p>
          <a:r>
            <a:rPr lang="en-GB"/>
            <a:t>NFE programms to lead pathways to formal education </a:t>
          </a:r>
          <a:endParaRPr lang="en-US"/>
        </a:p>
      </dgm:t>
    </dgm:pt>
    <dgm:pt modelId="{18E7CCD8-D3CA-471E-836E-9FE993DCD76E}" type="parTrans" cxnId="{C961EAEB-C3E1-4378-BA92-5E1E4DE45AF0}">
      <dgm:prSet/>
      <dgm:spPr/>
      <dgm:t>
        <a:bodyPr/>
        <a:lstStyle/>
        <a:p>
          <a:endParaRPr lang="en-US"/>
        </a:p>
      </dgm:t>
    </dgm:pt>
    <dgm:pt modelId="{0BE62ED5-4BF5-4451-843E-9ADF606110E8}" type="sibTrans" cxnId="{C961EAEB-C3E1-4378-BA92-5E1E4DE45AF0}">
      <dgm:prSet/>
      <dgm:spPr/>
      <dgm:t>
        <a:bodyPr/>
        <a:lstStyle/>
        <a:p>
          <a:endParaRPr lang="en-US"/>
        </a:p>
      </dgm:t>
    </dgm:pt>
    <dgm:pt modelId="{15D903EC-9445-46B6-B25C-BE5C01D0EDAA}">
      <dgm:prSet/>
      <dgm:spPr/>
      <dgm:t>
        <a:bodyPr/>
        <a:lstStyle/>
        <a:p>
          <a:r>
            <a:rPr lang="en-GB"/>
            <a:t>Immediate support to needs of education, provide protective learning environment </a:t>
          </a:r>
          <a:endParaRPr lang="en-US"/>
        </a:p>
      </dgm:t>
    </dgm:pt>
    <dgm:pt modelId="{32F6DAB1-C222-4E3F-B1F0-77D7D99DAC6A}" type="parTrans" cxnId="{DE43176A-7416-4EFC-9199-149DA132867E}">
      <dgm:prSet/>
      <dgm:spPr/>
      <dgm:t>
        <a:bodyPr/>
        <a:lstStyle/>
        <a:p>
          <a:endParaRPr lang="en-US"/>
        </a:p>
      </dgm:t>
    </dgm:pt>
    <dgm:pt modelId="{0553EA2C-8F29-4AB8-AEAB-0C8A4B54FBB4}" type="sibTrans" cxnId="{DE43176A-7416-4EFC-9199-149DA132867E}">
      <dgm:prSet/>
      <dgm:spPr/>
      <dgm:t>
        <a:bodyPr/>
        <a:lstStyle/>
        <a:p>
          <a:endParaRPr lang="en-US"/>
        </a:p>
      </dgm:t>
    </dgm:pt>
    <dgm:pt modelId="{E1973F87-5F4E-44D0-8A66-85CCB1D82474}">
      <dgm:prSet/>
      <dgm:spPr/>
      <dgm:t>
        <a:bodyPr/>
        <a:lstStyle/>
        <a:p>
          <a:r>
            <a:rPr lang="en-GB"/>
            <a:t>Support to teaching and learning materials </a:t>
          </a:r>
          <a:endParaRPr lang="en-US"/>
        </a:p>
      </dgm:t>
    </dgm:pt>
    <dgm:pt modelId="{C3F74144-A6FC-4141-92D4-B1F1BED631DD}" type="parTrans" cxnId="{9F392233-B3EF-4666-A700-1EF37BBF415A}">
      <dgm:prSet/>
      <dgm:spPr/>
      <dgm:t>
        <a:bodyPr/>
        <a:lstStyle/>
        <a:p>
          <a:endParaRPr lang="en-US"/>
        </a:p>
      </dgm:t>
    </dgm:pt>
    <dgm:pt modelId="{D12F9CFC-929E-48A2-8A42-01C413CA1791}" type="sibTrans" cxnId="{9F392233-B3EF-4666-A700-1EF37BBF415A}">
      <dgm:prSet/>
      <dgm:spPr/>
      <dgm:t>
        <a:bodyPr/>
        <a:lstStyle/>
        <a:p>
          <a:endParaRPr lang="en-US"/>
        </a:p>
      </dgm:t>
    </dgm:pt>
    <dgm:pt modelId="{2017327A-51A0-4AB2-86B9-655A190CCA28}">
      <dgm:prSet/>
      <dgm:spPr/>
      <dgm:t>
        <a:bodyPr/>
        <a:lstStyle/>
        <a:p>
          <a:r>
            <a:rPr lang="en-GB"/>
            <a:t>MHPSS Support</a:t>
          </a:r>
          <a:endParaRPr lang="en-US"/>
        </a:p>
      </dgm:t>
    </dgm:pt>
    <dgm:pt modelId="{1373F099-3EA6-4A49-93CE-43BA2A410836}" type="parTrans" cxnId="{45E8BC79-D731-451E-BD34-19B65F9948C8}">
      <dgm:prSet/>
      <dgm:spPr/>
      <dgm:t>
        <a:bodyPr/>
        <a:lstStyle/>
        <a:p>
          <a:endParaRPr lang="en-US"/>
        </a:p>
      </dgm:t>
    </dgm:pt>
    <dgm:pt modelId="{F8B9EC11-6A03-4FDF-91B3-BF986FAD4DC5}" type="sibTrans" cxnId="{45E8BC79-D731-451E-BD34-19B65F9948C8}">
      <dgm:prSet/>
      <dgm:spPr/>
      <dgm:t>
        <a:bodyPr/>
        <a:lstStyle/>
        <a:p>
          <a:endParaRPr lang="en-US"/>
        </a:p>
      </dgm:t>
    </dgm:pt>
    <dgm:pt modelId="{318BD0E9-6B2D-4B39-93B5-1244973885BA}" type="pres">
      <dgm:prSet presAssocID="{7D425C59-A045-4F0E-BA59-A2572973563A}" presName="root" presStyleCnt="0">
        <dgm:presLayoutVars>
          <dgm:dir/>
          <dgm:resizeHandles val="exact"/>
        </dgm:presLayoutVars>
      </dgm:prSet>
      <dgm:spPr/>
    </dgm:pt>
    <dgm:pt modelId="{20D1EB74-8242-4F29-9F4A-0B9A64738FF0}" type="pres">
      <dgm:prSet presAssocID="{2DAB6615-2774-4609-AC1E-6D6511D3C987}" presName="compNode" presStyleCnt="0"/>
      <dgm:spPr/>
    </dgm:pt>
    <dgm:pt modelId="{73BDF0DF-31F2-45CB-989B-2136538B9322}" type="pres">
      <dgm:prSet presAssocID="{2DAB6615-2774-4609-AC1E-6D6511D3C987}" presName="iconRect" presStyleLbl="node1" presStyleIdx="0" presStyleCnt="5"/>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a:noFill/>
        </a:ln>
      </dgm:spPr>
      <dgm:extLst>
        <a:ext uri="{E40237B7-FDA0-4F09-8148-C483321AD2D9}">
          <dgm14:cNvPr xmlns:dgm14="http://schemas.microsoft.com/office/drawing/2010/diagram" id="0" name="" descr="Graduation Cap"/>
        </a:ext>
      </dgm:extLst>
    </dgm:pt>
    <dgm:pt modelId="{72A997C9-3377-4E56-AD3D-C4B7E6E538D6}" type="pres">
      <dgm:prSet presAssocID="{2DAB6615-2774-4609-AC1E-6D6511D3C987}" presName="spaceRect" presStyleCnt="0"/>
      <dgm:spPr/>
    </dgm:pt>
    <dgm:pt modelId="{7B1EFD43-9866-4480-97AF-7D092DAE1D41}" type="pres">
      <dgm:prSet presAssocID="{2DAB6615-2774-4609-AC1E-6D6511D3C987}" presName="textRect" presStyleLbl="revTx" presStyleIdx="0" presStyleCnt="5">
        <dgm:presLayoutVars>
          <dgm:chMax val="1"/>
          <dgm:chPref val="1"/>
        </dgm:presLayoutVars>
      </dgm:prSet>
      <dgm:spPr/>
    </dgm:pt>
    <dgm:pt modelId="{F8945AD4-7E13-4957-9A06-A48E59DD20BC}" type="pres">
      <dgm:prSet presAssocID="{BBCF5A6C-C9D7-4B61-86F5-253DCE539364}" presName="sibTrans" presStyleCnt="0"/>
      <dgm:spPr/>
    </dgm:pt>
    <dgm:pt modelId="{7F82871A-47AB-45D4-B233-A8C584FBD9B7}" type="pres">
      <dgm:prSet presAssocID="{5F30CFC9-BDEA-42B4-AF91-04E4B96AE624}" presName="compNode" presStyleCnt="0"/>
      <dgm:spPr/>
    </dgm:pt>
    <dgm:pt modelId="{A5DD11C5-972C-4AAA-9F63-144F3813F561}" type="pres">
      <dgm:prSet presAssocID="{5F30CFC9-BDEA-42B4-AF91-04E4B96AE624}" presName="iconRect" presStyleLbl="node1" presStyleIdx="1" presStyleCnt="5"/>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Books"/>
        </a:ext>
      </dgm:extLst>
    </dgm:pt>
    <dgm:pt modelId="{39941E0A-AA89-449E-AD7F-44B558F4B2E4}" type="pres">
      <dgm:prSet presAssocID="{5F30CFC9-BDEA-42B4-AF91-04E4B96AE624}" presName="spaceRect" presStyleCnt="0"/>
      <dgm:spPr/>
    </dgm:pt>
    <dgm:pt modelId="{C1ADFE9A-F52A-4387-99A6-83AD63F98F4C}" type="pres">
      <dgm:prSet presAssocID="{5F30CFC9-BDEA-42B4-AF91-04E4B96AE624}" presName="textRect" presStyleLbl="revTx" presStyleIdx="1" presStyleCnt="5">
        <dgm:presLayoutVars>
          <dgm:chMax val="1"/>
          <dgm:chPref val="1"/>
        </dgm:presLayoutVars>
      </dgm:prSet>
      <dgm:spPr/>
    </dgm:pt>
    <dgm:pt modelId="{F12E43FE-E472-4A9A-A89D-A7661CCE6845}" type="pres">
      <dgm:prSet presAssocID="{0BE62ED5-4BF5-4451-843E-9ADF606110E8}" presName="sibTrans" presStyleCnt="0"/>
      <dgm:spPr/>
    </dgm:pt>
    <dgm:pt modelId="{548D1AED-CE88-410B-BA11-684139EA2D18}" type="pres">
      <dgm:prSet presAssocID="{15D903EC-9445-46B6-B25C-BE5C01D0EDAA}" presName="compNode" presStyleCnt="0"/>
      <dgm:spPr/>
    </dgm:pt>
    <dgm:pt modelId="{271C1D39-2907-49A8-B2D4-5AFB792F152E}" type="pres">
      <dgm:prSet presAssocID="{15D903EC-9445-46B6-B25C-BE5C01D0EDAA}" presName="iconRect" presStyleLbl="node1" presStyleIdx="2" presStyleCnt="5"/>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dgm:spPr>
      <dgm:extLst>
        <a:ext uri="{E40237B7-FDA0-4F09-8148-C483321AD2D9}">
          <dgm14:cNvPr xmlns:dgm14="http://schemas.microsoft.com/office/drawing/2010/diagram" id="0" name="" descr="Schoolhouse"/>
        </a:ext>
      </dgm:extLst>
    </dgm:pt>
    <dgm:pt modelId="{F7F88CBE-5328-4B1A-9F2D-3DC66706A096}" type="pres">
      <dgm:prSet presAssocID="{15D903EC-9445-46B6-B25C-BE5C01D0EDAA}" presName="spaceRect" presStyleCnt="0"/>
      <dgm:spPr/>
    </dgm:pt>
    <dgm:pt modelId="{14E1A02A-9B44-4F05-955A-DB9EB59BB735}" type="pres">
      <dgm:prSet presAssocID="{15D903EC-9445-46B6-B25C-BE5C01D0EDAA}" presName="textRect" presStyleLbl="revTx" presStyleIdx="2" presStyleCnt="5">
        <dgm:presLayoutVars>
          <dgm:chMax val="1"/>
          <dgm:chPref val="1"/>
        </dgm:presLayoutVars>
      </dgm:prSet>
      <dgm:spPr/>
    </dgm:pt>
    <dgm:pt modelId="{0EBAA722-D4BE-4778-90A6-77B9E730A949}" type="pres">
      <dgm:prSet presAssocID="{0553EA2C-8F29-4AB8-AEAB-0C8A4B54FBB4}" presName="sibTrans" presStyleCnt="0"/>
      <dgm:spPr/>
    </dgm:pt>
    <dgm:pt modelId="{EDA6BCE6-7914-4091-A7D7-BB87E6A388AF}" type="pres">
      <dgm:prSet presAssocID="{E1973F87-5F4E-44D0-8A66-85CCB1D82474}" presName="compNode" presStyleCnt="0"/>
      <dgm:spPr/>
    </dgm:pt>
    <dgm:pt modelId="{0B978E6D-1B9E-4981-B6ED-074FFCA90623}" type="pres">
      <dgm:prSet presAssocID="{E1973F87-5F4E-44D0-8A66-85CCB1D82474}" presName="iconRect" presStyleLbl="node1" presStyleIdx="3" presStyleCnt="5"/>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Teacher"/>
        </a:ext>
      </dgm:extLst>
    </dgm:pt>
    <dgm:pt modelId="{277579ED-0CD5-42B3-88CE-ADE69148B5CD}" type="pres">
      <dgm:prSet presAssocID="{E1973F87-5F4E-44D0-8A66-85CCB1D82474}" presName="spaceRect" presStyleCnt="0"/>
      <dgm:spPr/>
    </dgm:pt>
    <dgm:pt modelId="{0DB58E77-B87E-4FF7-A22E-665FF98CAE4C}" type="pres">
      <dgm:prSet presAssocID="{E1973F87-5F4E-44D0-8A66-85CCB1D82474}" presName="textRect" presStyleLbl="revTx" presStyleIdx="3" presStyleCnt="5">
        <dgm:presLayoutVars>
          <dgm:chMax val="1"/>
          <dgm:chPref val="1"/>
        </dgm:presLayoutVars>
      </dgm:prSet>
      <dgm:spPr/>
    </dgm:pt>
    <dgm:pt modelId="{880FB3F2-DACD-4838-A4E8-3A8350E014A5}" type="pres">
      <dgm:prSet presAssocID="{D12F9CFC-929E-48A2-8A42-01C413CA1791}" presName="sibTrans" presStyleCnt="0"/>
      <dgm:spPr/>
    </dgm:pt>
    <dgm:pt modelId="{9730A1D2-A893-4D74-A5C7-5B524E872224}" type="pres">
      <dgm:prSet presAssocID="{2017327A-51A0-4AB2-86B9-655A190CCA28}" presName="compNode" presStyleCnt="0"/>
      <dgm:spPr/>
    </dgm:pt>
    <dgm:pt modelId="{BB4CBF6E-647F-4B25-9BA4-DD29C593F40D}" type="pres">
      <dgm:prSet presAssocID="{2017327A-51A0-4AB2-86B9-655A190CCA28}" presName="iconRect" presStyleLbl="node1" presStyleIdx="4" presStyleCnt="5"/>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a:noFill/>
        </a:ln>
      </dgm:spPr>
      <dgm:extLst>
        <a:ext uri="{E40237B7-FDA0-4F09-8148-C483321AD2D9}">
          <dgm14:cNvPr xmlns:dgm14="http://schemas.microsoft.com/office/drawing/2010/diagram" id="0" name="" descr="Checkmark"/>
        </a:ext>
      </dgm:extLst>
    </dgm:pt>
    <dgm:pt modelId="{BF017787-3CD2-4C70-9CE8-39F8A7D1A08A}" type="pres">
      <dgm:prSet presAssocID="{2017327A-51A0-4AB2-86B9-655A190CCA28}" presName="spaceRect" presStyleCnt="0"/>
      <dgm:spPr/>
    </dgm:pt>
    <dgm:pt modelId="{122615CE-F7B1-4F31-BD1A-D44F5391D542}" type="pres">
      <dgm:prSet presAssocID="{2017327A-51A0-4AB2-86B9-655A190CCA28}" presName="textRect" presStyleLbl="revTx" presStyleIdx="4" presStyleCnt="5">
        <dgm:presLayoutVars>
          <dgm:chMax val="1"/>
          <dgm:chPref val="1"/>
        </dgm:presLayoutVars>
      </dgm:prSet>
      <dgm:spPr/>
    </dgm:pt>
  </dgm:ptLst>
  <dgm:cxnLst>
    <dgm:cxn modelId="{194B8910-5C32-441D-AFF3-204CE95329B0}" type="presOf" srcId="{5F30CFC9-BDEA-42B4-AF91-04E4B96AE624}" destId="{C1ADFE9A-F52A-4387-99A6-83AD63F98F4C}" srcOrd="0" destOrd="0" presId="urn:microsoft.com/office/officeart/2018/2/layout/IconLabelList"/>
    <dgm:cxn modelId="{2ED93A19-8EE8-4FDB-8408-E8AC357AA97D}" srcId="{7D425C59-A045-4F0E-BA59-A2572973563A}" destId="{2DAB6615-2774-4609-AC1E-6D6511D3C987}" srcOrd="0" destOrd="0" parTransId="{3D6D3907-197F-4225-94F1-D61E22F95331}" sibTransId="{BBCF5A6C-C9D7-4B61-86F5-253DCE539364}"/>
    <dgm:cxn modelId="{9F392233-B3EF-4666-A700-1EF37BBF415A}" srcId="{7D425C59-A045-4F0E-BA59-A2572973563A}" destId="{E1973F87-5F4E-44D0-8A66-85CCB1D82474}" srcOrd="3" destOrd="0" parTransId="{C3F74144-A6FC-4141-92D4-B1F1BED631DD}" sibTransId="{D12F9CFC-929E-48A2-8A42-01C413CA1791}"/>
    <dgm:cxn modelId="{DE43176A-7416-4EFC-9199-149DA132867E}" srcId="{7D425C59-A045-4F0E-BA59-A2572973563A}" destId="{15D903EC-9445-46B6-B25C-BE5C01D0EDAA}" srcOrd="2" destOrd="0" parTransId="{32F6DAB1-C222-4E3F-B1F0-77D7D99DAC6A}" sibTransId="{0553EA2C-8F29-4AB8-AEAB-0C8A4B54FBB4}"/>
    <dgm:cxn modelId="{45E8BC79-D731-451E-BD34-19B65F9948C8}" srcId="{7D425C59-A045-4F0E-BA59-A2572973563A}" destId="{2017327A-51A0-4AB2-86B9-655A190CCA28}" srcOrd="4" destOrd="0" parTransId="{1373F099-3EA6-4A49-93CE-43BA2A410836}" sibTransId="{F8B9EC11-6A03-4FDF-91B3-BF986FAD4DC5}"/>
    <dgm:cxn modelId="{95FF57B0-EFC1-441F-B559-AD2704F1C6E3}" type="presOf" srcId="{2DAB6615-2774-4609-AC1E-6D6511D3C987}" destId="{7B1EFD43-9866-4480-97AF-7D092DAE1D41}" srcOrd="0" destOrd="0" presId="urn:microsoft.com/office/officeart/2018/2/layout/IconLabelList"/>
    <dgm:cxn modelId="{84ADCFB4-10FF-4A5D-B01D-48FC88308890}" type="presOf" srcId="{15D903EC-9445-46B6-B25C-BE5C01D0EDAA}" destId="{14E1A02A-9B44-4F05-955A-DB9EB59BB735}" srcOrd="0" destOrd="0" presId="urn:microsoft.com/office/officeart/2018/2/layout/IconLabelList"/>
    <dgm:cxn modelId="{34DDF3BD-AFDE-4071-85DA-F2AF473EEE21}" type="presOf" srcId="{2017327A-51A0-4AB2-86B9-655A190CCA28}" destId="{122615CE-F7B1-4F31-BD1A-D44F5391D542}" srcOrd="0" destOrd="0" presId="urn:microsoft.com/office/officeart/2018/2/layout/IconLabelList"/>
    <dgm:cxn modelId="{2E311CE5-2134-4B26-A4CA-9EB1148D1A93}" type="presOf" srcId="{E1973F87-5F4E-44D0-8A66-85CCB1D82474}" destId="{0DB58E77-B87E-4FF7-A22E-665FF98CAE4C}" srcOrd="0" destOrd="0" presId="urn:microsoft.com/office/officeart/2018/2/layout/IconLabelList"/>
    <dgm:cxn modelId="{C961EAEB-C3E1-4378-BA92-5E1E4DE45AF0}" srcId="{7D425C59-A045-4F0E-BA59-A2572973563A}" destId="{5F30CFC9-BDEA-42B4-AF91-04E4B96AE624}" srcOrd="1" destOrd="0" parTransId="{18E7CCD8-D3CA-471E-836E-9FE993DCD76E}" sibTransId="{0BE62ED5-4BF5-4451-843E-9ADF606110E8}"/>
    <dgm:cxn modelId="{D71856F0-A86B-4084-811F-5E549DE98639}" type="presOf" srcId="{7D425C59-A045-4F0E-BA59-A2572973563A}" destId="{318BD0E9-6B2D-4B39-93B5-1244973885BA}" srcOrd="0" destOrd="0" presId="urn:microsoft.com/office/officeart/2018/2/layout/IconLabelList"/>
    <dgm:cxn modelId="{B0B523ED-D01A-45D9-8BAA-5E29026A3D9C}" type="presParOf" srcId="{318BD0E9-6B2D-4B39-93B5-1244973885BA}" destId="{20D1EB74-8242-4F29-9F4A-0B9A64738FF0}" srcOrd="0" destOrd="0" presId="urn:microsoft.com/office/officeart/2018/2/layout/IconLabelList"/>
    <dgm:cxn modelId="{76B1CD9A-3CB7-431D-B52A-03DCB1B368BA}" type="presParOf" srcId="{20D1EB74-8242-4F29-9F4A-0B9A64738FF0}" destId="{73BDF0DF-31F2-45CB-989B-2136538B9322}" srcOrd="0" destOrd="0" presId="urn:microsoft.com/office/officeart/2018/2/layout/IconLabelList"/>
    <dgm:cxn modelId="{88C739E2-2875-41EA-BEA5-E7639902655B}" type="presParOf" srcId="{20D1EB74-8242-4F29-9F4A-0B9A64738FF0}" destId="{72A997C9-3377-4E56-AD3D-C4B7E6E538D6}" srcOrd="1" destOrd="0" presId="urn:microsoft.com/office/officeart/2018/2/layout/IconLabelList"/>
    <dgm:cxn modelId="{792C847A-C29F-471F-9162-11FE223B67C1}" type="presParOf" srcId="{20D1EB74-8242-4F29-9F4A-0B9A64738FF0}" destId="{7B1EFD43-9866-4480-97AF-7D092DAE1D41}" srcOrd="2" destOrd="0" presId="urn:microsoft.com/office/officeart/2018/2/layout/IconLabelList"/>
    <dgm:cxn modelId="{90EBA4AD-20A1-4351-80E5-F8803AFA729A}" type="presParOf" srcId="{318BD0E9-6B2D-4B39-93B5-1244973885BA}" destId="{F8945AD4-7E13-4957-9A06-A48E59DD20BC}" srcOrd="1" destOrd="0" presId="urn:microsoft.com/office/officeart/2018/2/layout/IconLabelList"/>
    <dgm:cxn modelId="{99BF0AEF-F64E-43A5-845C-2BF5FC881D5E}" type="presParOf" srcId="{318BD0E9-6B2D-4B39-93B5-1244973885BA}" destId="{7F82871A-47AB-45D4-B233-A8C584FBD9B7}" srcOrd="2" destOrd="0" presId="urn:microsoft.com/office/officeart/2018/2/layout/IconLabelList"/>
    <dgm:cxn modelId="{1B097819-94F6-49C2-B375-8632DBE1EBCE}" type="presParOf" srcId="{7F82871A-47AB-45D4-B233-A8C584FBD9B7}" destId="{A5DD11C5-972C-4AAA-9F63-144F3813F561}" srcOrd="0" destOrd="0" presId="urn:microsoft.com/office/officeart/2018/2/layout/IconLabelList"/>
    <dgm:cxn modelId="{A4DF19BD-0EA5-49E6-9579-19E0A4B51419}" type="presParOf" srcId="{7F82871A-47AB-45D4-B233-A8C584FBD9B7}" destId="{39941E0A-AA89-449E-AD7F-44B558F4B2E4}" srcOrd="1" destOrd="0" presId="urn:microsoft.com/office/officeart/2018/2/layout/IconLabelList"/>
    <dgm:cxn modelId="{94375021-CF8A-4010-90AF-46AD58BBC41D}" type="presParOf" srcId="{7F82871A-47AB-45D4-B233-A8C584FBD9B7}" destId="{C1ADFE9A-F52A-4387-99A6-83AD63F98F4C}" srcOrd="2" destOrd="0" presId="urn:microsoft.com/office/officeart/2018/2/layout/IconLabelList"/>
    <dgm:cxn modelId="{098BD5A4-2627-42DE-8167-E6296BEFFBF3}" type="presParOf" srcId="{318BD0E9-6B2D-4B39-93B5-1244973885BA}" destId="{F12E43FE-E472-4A9A-A89D-A7661CCE6845}" srcOrd="3" destOrd="0" presId="urn:microsoft.com/office/officeart/2018/2/layout/IconLabelList"/>
    <dgm:cxn modelId="{B053D8D2-865E-45CA-A726-E4A924C91FCA}" type="presParOf" srcId="{318BD0E9-6B2D-4B39-93B5-1244973885BA}" destId="{548D1AED-CE88-410B-BA11-684139EA2D18}" srcOrd="4" destOrd="0" presId="urn:microsoft.com/office/officeart/2018/2/layout/IconLabelList"/>
    <dgm:cxn modelId="{3903DC4F-71C4-4294-A67D-63C3092EE331}" type="presParOf" srcId="{548D1AED-CE88-410B-BA11-684139EA2D18}" destId="{271C1D39-2907-49A8-B2D4-5AFB792F152E}" srcOrd="0" destOrd="0" presId="urn:microsoft.com/office/officeart/2018/2/layout/IconLabelList"/>
    <dgm:cxn modelId="{5A1F6B57-7597-4033-A316-AAE264EB6A75}" type="presParOf" srcId="{548D1AED-CE88-410B-BA11-684139EA2D18}" destId="{F7F88CBE-5328-4B1A-9F2D-3DC66706A096}" srcOrd="1" destOrd="0" presId="urn:microsoft.com/office/officeart/2018/2/layout/IconLabelList"/>
    <dgm:cxn modelId="{D4AE6DDD-47CA-4387-B535-D1937A298CDC}" type="presParOf" srcId="{548D1AED-CE88-410B-BA11-684139EA2D18}" destId="{14E1A02A-9B44-4F05-955A-DB9EB59BB735}" srcOrd="2" destOrd="0" presId="urn:microsoft.com/office/officeart/2018/2/layout/IconLabelList"/>
    <dgm:cxn modelId="{BB48435B-12CF-4A47-8F60-F4D820B96029}" type="presParOf" srcId="{318BD0E9-6B2D-4B39-93B5-1244973885BA}" destId="{0EBAA722-D4BE-4778-90A6-77B9E730A949}" srcOrd="5" destOrd="0" presId="urn:microsoft.com/office/officeart/2018/2/layout/IconLabelList"/>
    <dgm:cxn modelId="{4E248E4A-0DA5-4131-B499-53A48512E932}" type="presParOf" srcId="{318BD0E9-6B2D-4B39-93B5-1244973885BA}" destId="{EDA6BCE6-7914-4091-A7D7-BB87E6A388AF}" srcOrd="6" destOrd="0" presId="urn:microsoft.com/office/officeart/2018/2/layout/IconLabelList"/>
    <dgm:cxn modelId="{6A2C898E-F4B1-421C-A383-2AF8D57AC398}" type="presParOf" srcId="{EDA6BCE6-7914-4091-A7D7-BB87E6A388AF}" destId="{0B978E6D-1B9E-4981-B6ED-074FFCA90623}" srcOrd="0" destOrd="0" presId="urn:microsoft.com/office/officeart/2018/2/layout/IconLabelList"/>
    <dgm:cxn modelId="{9C3B8A92-4B5A-4B5F-810C-DDD46D6729E7}" type="presParOf" srcId="{EDA6BCE6-7914-4091-A7D7-BB87E6A388AF}" destId="{277579ED-0CD5-42B3-88CE-ADE69148B5CD}" srcOrd="1" destOrd="0" presId="urn:microsoft.com/office/officeart/2018/2/layout/IconLabelList"/>
    <dgm:cxn modelId="{A6403C28-679B-4686-A419-A2CA513A4C33}" type="presParOf" srcId="{EDA6BCE6-7914-4091-A7D7-BB87E6A388AF}" destId="{0DB58E77-B87E-4FF7-A22E-665FF98CAE4C}" srcOrd="2" destOrd="0" presId="urn:microsoft.com/office/officeart/2018/2/layout/IconLabelList"/>
    <dgm:cxn modelId="{C6891393-E68D-4EBA-A104-F2C2E3B5520F}" type="presParOf" srcId="{318BD0E9-6B2D-4B39-93B5-1244973885BA}" destId="{880FB3F2-DACD-4838-A4E8-3A8350E014A5}" srcOrd="7" destOrd="0" presId="urn:microsoft.com/office/officeart/2018/2/layout/IconLabelList"/>
    <dgm:cxn modelId="{4264AD01-DE0F-4DBA-A8E0-96345F1B50D7}" type="presParOf" srcId="{318BD0E9-6B2D-4B39-93B5-1244973885BA}" destId="{9730A1D2-A893-4D74-A5C7-5B524E872224}" srcOrd="8" destOrd="0" presId="urn:microsoft.com/office/officeart/2018/2/layout/IconLabelList"/>
    <dgm:cxn modelId="{A301B866-DF11-4E7F-A5D4-4D8C6522B703}" type="presParOf" srcId="{9730A1D2-A893-4D74-A5C7-5B524E872224}" destId="{BB4CBF6E-647F-4B25-9BA4-DD29C593F40D}" srcOrd="0" destOrd="0" presId="urn:microsoft.com/office/officeart/2018/2/layout/IconLabelList"/>
    <dgm:cxn modelId="{59F432CB-4A92-46A4-8082-44F4C3645C7F}" type="presParOf" srcId="{9730A1D2-A893-4D74-A5C7-5B524E872224}" destId="{BF017787-3CD2-4C70-9CE8-39F8A7D1A08A}" srcOrd="1" destOrd="0" presId="urn:microsoft.com/office/officeart/2018/2/layout/IconLabelList"/>
    <dgm:cxn modelId="{21DDD1EA-CC51-4CB8-BC7D-16D6A1F73F64}" type="presParOf" srcId="{9730A1D2-A893-4D74-A5C7-5B524E872224}" destId="{122615CE-F7B1-4F31-BD1A-D44F5391D542}" srcOrd="2" destOrd="0" presId="urn:microsoft.com/office/officeart/2018/2/layout/Icon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4EB332EF-8E60-4C53-B666-67AED96D5FEC}" type="doc">
      <dgm:prSet loTypeId="urn:microsoft.com/office/officeart/2005/8/layout/vList3" loCatId="picture" qsTypeId="urn:microsoft.com/office/officeart/2005/8/quickstyle/simple4" qsCatId="simple" csTypeId="urn:microsoft.com/office/officeart/2005/8/colors/accent1_2" csCatId="accent1" phldr="1"/>
      <dgm:spPr/>
      <dgm:t>
        <a:bodyPr/>
        <a:lstStyle/>
        <a:p>
          <a:endParaRPr lang="en-US"/>
        </a:p>
      </dgm:t>
    </dgm:pt>
    <dgm:pt modelId="{DEFCCD0D-7B42-4AA2-BE68-76C29F48664C}">
      <dgm:prSet/>
      <dgm:spPr/>
      <dgm:t>
        <a:bodyPr/>
        <a:lstStyle/>
        <a:p>
          <a:r>
            <a:rPr lang="en-KE" dirty="0"/>
            <a:t>Children’s wellbeing in emergencies ( snapshot</a:t>
          </a:r>
          <a:r>
            <a:rPr lang="en-GB" dirty="0"/>
            <a:t>)</a:t>
          </a:r>
          <a:endParaRPr lang="en-US" dirty="0"/>
        </a:p>
      </dgm:t>
    </dgm:pt>
    <dgm:pt modelId="{9DC627CF-5229-4BE1-B52B-3675F72D36E8}" type="parTrans" cxnId="{05DC13B7-B16F-439B-AAED-0223CD66C854}">
      <dgm:prSet/>
      <dgm:spPr/>
      <dgm:t>
        <a:bodyPr/>
        <a:lstStyle/>
        <a:p>
          <a:endParaRPr lang="en-US"/>
        </a:p>
      </dgm:t>
    </dgm:pt>
    <dgm:pt modelId="{8A3437FB-AAF3-4218-B69F-3BEE45951960}" type="sibTrans" cxnId="{05DC13B7-B16F-439B-AAED-0223CD66C854}">
      <dgm:prSet/>
      <dgm:spPr/>
      <dgm:t>
        <a:bodyPr/>
        <a:lstStyle/>
        <a:p>
          <a:endParaRPr lang="en-US"/>
        </a:p>
      </dgm:t>
    </dgm:pt>
    <dgm:pt modelId="{93E984D9-1368-41E2-AD2C-9298117D8CD9}">
      <dgm:prSet/>
      <dgm:spPr/>
      <dgm:t>
        <a:bodyPr/>
        <a:lstStyle/>
        <a:p>
          <a:r>
            <a:rPr lang="en-GB"/>
            <a:t>When teaching and learning is not happening </a:t>
          </a:r>
          <a:endParaRPr lang="en-US"/>
        </a:p>
      </dgm:t>
    </dgm:pt>
    <dgm:pt modelId="{5982CEF3-874A-4A57-96FB-ED05BCF005B6}" type="parTrans" cxnId="{F16B9449-F95A-40BF-9D99-EEAD021CD8F1}">
      <dgm:prSet/>
      <dgm:spPr/>
      <dgm:t>
        <a:bodyPr/>
        <a:lstStyle/>
        <a:p>
          <a:endParaRPr lang="en-US"/>
        </a:p>
      </dgm:t>
    </dgm:pt>
    <dgm:pt modelId="{2CFBEB29-E5EE-455C-A6C3-8EA66C4FB745}" type="sibTrans" cxnId="{F16B9449-F95A-40BF-9D99-EEAD021CD8F1}">
      <dgm:prSet/>
      <dgm:spPr/>
      <dgm:t>
        <a:bodyPr/>
        <a:lstStyle/>
        <a:p>
          <a:endParaRPr lang="en-US"/>
        </a:p>
      </dgm:t>
    </dgm:pt>
    <dgm:pt modelId="{B15C1565-50CE-4416-ADC0-4E9DCF566B6C}">
      <dgm:prSet/>
      <dgm:spPr/>
      <dgm:t>
        <a:bodyPr/>
        <a:lstStyle/>
        <a:p>
          <a:r>
            <a:rPr lang="en-GB"/>
            <a:t>Play based approach </a:t>
          </a:r>
          <a:endParaRPr lang="en-US"/>
        </a:p>
      </dgm:t>
    </dgm:pt>
    <dgm:pt modelId="{D4BE4673-86C4-484F-8D45-B653AF2A278F}" type="parTrans" cxnId="{76552BF0-BA1A-4546-9D8B-C6F092531C71}">
      <dgm:prSet/>
      <dgm:spPr/>
      <dgm:t>
        <a:bodyPr/>
        <a:lstStyle/>
        <a:p>
          <a:endParaRPr lang="en-US"/>
        </a:p>
      </dgm:t>
    </dgm:pt>
    <dgm:pt modelId="{00308166-0C5A-4655-B0F2-16ACEC9F1AD3}" type="sibTrans" cxnId="{76552BF0-BA1A-4546-9D8B-C6F092531C71}">
      <dgm:prSet/>
      <dgm:spPr/>
      <dgm:t>
        <a:bodyPr/>
        <a:lstStyle/>
        <a:p>
          <a:endParaRPr lang="en-US"/>
        </a:p>
      </dgm:t>
    </dgm:pt>
    <dgm:pt modelId="{D274BFB1-6622-4D8F-A14B-66A31A3AD831}" type="pres">
      <dgm:prSet presAssocID="{4EB332EF-8E60-4C53-B666-67AED96D5FEC}" presName="linearFlow" presStyleCnt="0">
        <dgm:presLayoutVars>
          <dgm:dir/>
          <dgm:resizeHandles val="exact"/>
        </dgm:presLayoutVars>
      </dgm:prSet>
      <dgm:spPr/>
    </dgm:pt>
    <dgm:pt modelId="{55057F88-101F-40EB-9549-DFAA29180800}" type="pres">
      <dgm:prSet presAssocID="{DEFCCD0D-7B42-4AA2-BE68-76C29F48664C}" presName="composite" presStyleCnt="0"/>
      <dgm:spPr/>
    </dgm:pt>
    <dgm:pt modelId="{CAFF935F-4B2F-4746-88FC-8D2CFE535B43}" type="pres">
      <dgm:prSet presAssocID="{DEFCCD0D-7B42-4AA2-BE68-76C29F48664C}" presName="imgShp" presStyleLbl="fgImgPlace1" presStyleIdx="0" presStyleCnt="3"/>
      <dgm:spPr>
        <a:blipFill>
          <a:blip xmlns:r="http://schemas.openxmlformats.org/officeDocument/2006/relationships">
            <a:extLst>
              <a:ext uri="{96DAC541-7B7A-43D3-8B79-37D633B846F1}">
                <asvg:svgBlip xmlns:asvg="http://schemas.microsoft.com/office/drawing/2016/SVG/main" r:embed="rId1"/>
              </a:ext>
            </a:extLst>
          </a:blip>
          <a:srcRect/>
          <a:stretch>
            <a:fillRect/>
          </a:stretch>
        </a:blipFill>
      </dgm:spPr>
      <dgm:extLst>
        <a:ext uri="{E40237B7-FDA0-4F09-8148-C483321AD2D9}">
          <dgm14:cNvPr xmlns:dgm14="http://schemas.microsoft.com/office/drawing/2010/diagram" id="0" name="" descr="Classroom with solid fill"/>
        </a:ext>
      </dgm:extLst>
    </dgm:pt>
    <dgm:pt modelId="{2DAE993F-DA25-4385-8CF5-54DCD1A63762}" type="pres">
      <dgm:prSet presAssocID="{DEFCCD0D-7B42-4AA2-BE68-76C29F48664C}" presName="txShp" presStyleLbl="node1" presStyleIdx="0" presStyleCnt="3">
        <dgm:presLayoutVars>
          <dgm:bulletEnabled val="1"/>
        </dgm:presLayoutVars>
      </dgm:prSet>
      <dgm:spPr/>
    </dgm:pt>
    <dgm:pt modelId="{90DE7B7A-3214-4E10-B8D4-C547B44E700D}" type="pres">
      <dgm:prSet presAssocID="{8A3437FB-AAF3-4218-B69F-3BEE45951960}" presName="spacing" presStyleCnt="0"/>
      <dgm:spPr/>
    </dgm:pt>
    <dgm:pt modelId="{A29A00FC-AA47-4694-9BE9-5ADAE848BBC9}" type="pres">
      <dgm:prSet presAssocID="{93E984D9-1368-41E2-AD2C-9298117D8CD9}" presName="composite" presStyleCnt="0"/>
      <dgm:spPr/>
    </dgm:pt>
    <dgm:pt modelId="{3E624039-A97B-4427-B4A7-7A1CB6519D94}" type="pres">
      <dgm:prSet presAssocID="{93E984D9-1368-41E2-AD2C-9298117D8CD9}" presName="imgShp" presStyleLbl="fgImgPlace1" presStyleIdx="1" presStyleCnt="3"/>
      <dgm:spPr>
        <a:blipFill>
          <a:blip xmlns:r="http://schemas.openxmlformats.org/officeDocument/2006/relationships">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Sign language with solid fill"/>
        </a:ext>
      </dgm:extLst>
    </dgm:pt>
    <dgm:pt modelId="{AED58C86-5926-43A1-AC53-628CF2A97389}" type="pres">
      <dgm:prSet presAssocID="{93E984D9-1368-41E2-AD2C-9298117D8CD9}" presName="txShp" presStyleLbl="node1" presStyleIdx="1" presStyleCnt="3">
        <dgm:presLayoutVars>
          <dgm:bulletEnabled val="1"/>
        </dgm:presLayoutVars>
      </dgm:prSet>
      <dgm:spPr/>
    </dgm:pt>
    <dgm:pt modelId="{E9AED1B0-02AF-46FD-B9D2-56F8D45F7227}" type="pres">
      <dgm:prSet presAssocID="{2CFBEB29-E5EE-455C-A6C3-8EA66C4FB745}" presName="spacing" presStyleCnt="0"/>
      <dgm:spPr/>
    </dgm:pt>
    <dgm:pt modelId="{DE93F4F6-BA6A-471B-93F7-34B1BB39787A}" type="pres">
      <dgm:prSet presAssocID="{B15C1565-50CE-4416-ADC0-4E9DCF566B6C}" presName="composite" presStyleCnt="0"/>
      <dgm:spPr/>
    </dgm:pt>
    <dgm:pt modelId="{9C798937-5C13-4B5B-832D-5679D3C7436C}" type="pres">
      <dgm:prSet presAssocID="{B15C1565-50CE-4416-ADC0-4E9DCF566B6C}" presName="imgShp" presStyleLbl="fgImgPlace1" presStyleIdx="2" presStyleCnt="3"/>
      <dgm:spPr>
        <a:blipFill>
          <a:blip xmlns:r="http://schemas.openxmlformats.org/officeDocument/2006/relationships">
            <a:extLst>
              <a:ext uri="{96DAC541-7B7A-43D3-8B79-37D633B846F1}">
                <asvg:svgBlip xmlns:asvg="http://schemas.microsoft.com/office/drawing/2016/SVG/main" r:embed="rId3"/>
              </a:ext>
            </a:extLst>
          </a:blip>
          <a:srcRect/>
          <a:stretch>
            <a:fillRect/>
          </a:stretch>
        </a:blipFill>
      </dgm:spPr>
      <dgm:extLst>
        <a:ext uri="{E40237B7-FDA0-4F09-8148-C483321AD2D9}">
          <dgm14:cNvPr xmlns:dgm14="http://schemas.microsoft.com/office/drawing/2010/diagram" id="0" name="" descr="Family with girl with solid fill"/>
        </a:ext>
      </dgm:extLst>
    </dgm:pt>
    <dgm:pt modelId="{AA385F70-AB8E-42F7-A38F-2ADEB826FEF3}" type="pres">
      <dgm:prSet presAssocID="{B15C1565-50CE-4416-ADC0-4E9DCF566B6C}" presName="txShp" presStyleLbl="node1" presStyleIdx="2" presStyleCnt="3">
        <dgm:presLayoutVars>
          <dgm:bulletEnabled val="1"/>
        </dgm:presLayoutVars>
      </dgm:prSet>
      <dgm:spPr/>
    </dgm:pt>
  </dgm:ptLst>
  <dgm:cxnLst>
    <dgm:cxn modelId="{863FB534-DD6C-4182-88C5-5B74676E5BC0}" type="presOf" srcId="{4EB332EF-8E60-4C53-B666-67AED96D5FEC}" destId="{D274BFB1-6622-4D8F-A14B-66A31A3AD831}" srcOrd="0" destOrd="0" presId="urn:microsoft.com/office/officeart/2005/8/layout/vList3"/>
    <dgm:cxn modelId="{F16B9449-F95A-40BF-9D99-EEAD021CD8F1}" srcId="{4EB332EF-8E60-4C53-B666-67AED96D5FEC}" destId="{93E984D9-1368-41E2-AD2C-9298117D8CD9}" srcOrd="1" destOrd="0" parTransId="{5982CEF3-874A-4A57-96FB-ED05BCF005B6}" sibTransId="{2CFBEB29-E5EE-455C-A6C3-8EA66C4FB745}"/>
    <dgm:cxn modelId="{C84E0F98-1DED-4877-85D5-B267411347D0}" type="presOf" srcId="{B15C1565-50CE-4416-ADC0-4E9DCF566B6C}" destId="{AA385F70-AB8E-42F7-A38F-2ADEB826FEF3}" srcOrd="0" destOrd="0" presId="urn:microsoft.com/office/officeart/2005/8/layout/vList3"/>
    <dgm:cxn modelId="{69D52999-8E37-4AC6-B537-F70542CD4724}" type="presOf" srcId="{93E984D9-1368-41E2-AD2C-9298117D8CD9}" destId="{AED58C86-5926-43A1-AC53-628CF2A97389}" srcOrd="0" destOrd="0" presId="urn:microsoft.com/office/officeart/2005/8/layout/vList3"/>
    <dgm:cxn modelId="{05DC13B7-B16F-439B-AAED-0223CD66C854}" srcId="{4EB332EF-8E60-4C53-B666-67AED96D5FEC}" destId="{DEFCCD0D-7B42-4AA2-BE68-76C29F48664C}" srcOrd="0" destOrd="0" parTransId="{9DC627CF-5229-4BE1-B52B-3675F72D36E8}" sibTransId="{8A3437FB-AAF3-4218-B69F-3BEE45951960}"/>
    <dgm:cxn modelId="{2AD21EF0-28E7-49CE-9DE0-C934B26F8E8C}" type="presOf" srcId="{DEFCCD0D-7B42-4AA2-BE68-76C29F48664C}" destId="{2DAE993F-DA25-4385-8CF5-54DCD1A63762}" srcOrd="0" destOrd="0" presId="urn:microsoft.com/office/officeart/2005/8/layout/vList3"/>
    <dgm:cxn modelId="{76552BF0-BA1A-4546-9D8B-C6F092531C71}" srcId="{4EB332EF-8E60-4C53-B666-67AED96D5FEC}" destId="{B15C1565-50CE-4416-ADC0-4E9DCF566B6C}" srcOrd="2" destOrd="0" parTransId="{D4BE4673-86C4-484F-8D45-B653AF2A278F}" sibTransId="{00308166-0C5A-4655-B0F2-16ACEC9F1AD3}"/>
    <dgm:cxn modelId="{4896A8DC-1F14-4EE9-A86E-3BC380E264F6}" type="presParOf" srcId="{D274BFB1-6622-4D8F-A14B-66A31A3AD831}" destId="{55057F88-101F-40EB-9549-DFAA29180800}" srcOrd="0" destOrd="0" presId="urn:microsoft.com/office/officeart/2005/8/layout/vList3"/>
    <dgm:cxn modelId="{0164E9C2-4F33-43BD-97A7-435C4126485F}" type="presParOf" srcId="{55057F88-101F-40EB-9549-DFAA29180800}" destId="{CAFF935F-4B2F-4746-88FC-8D2CFE535B43}" srcOrd="0" destOrd="0" presId="urn:microsoft.com/office/officeart/2005/8/layout/vList3"/>
    <dgm:cxn modelId="{9EE4C928-D48B-42BB-BE16-4CA80D9CC0D4}" type="presParOf" srcId="{55057F88-101F-40EB-9549-DFAA29180800}" destId="{2DAE993F-DA25-4385-8CF5-54DCD1A63762}" srcOrd="1" destOrd="0" presId="urn:microsoft.com/office/officeart/2005/8/layout/vList3"/>
    <dgm:cxn modelId="{E3B75B81-7625-4AC2-B33E-9213AAC4C805}" type="presParOf" srcId="{D274BFB1-6622-4D8F-A14B-66A31A3AD831}" destId="{90DE7B7A-3214-4E10-B8D4-C547B44E700D}" srcOrd="1" destOrd="0" presId="urn:microsoft.com/office/officeart/2005/8/layout/vList3"/>
    <dgm:cxn modelId="{FBB7C811-A07A-4DBD-B9CB-B9E3199FC294}" type="presParOf" srcId="{D274BFB1-6622-4D8F-A14B-66A31A3AD831}" destId="{A29A00FC-AA47-4694-9BE9-5ADAE848BBC9}" srcOrd="2" destOrd="0" presId="urn:microsoft.com/office/officeart/2005/8/layout/vList3"/>
    <dgm:cxn modelId="{7473943C-E460-494D-8672-315675E768CF}" type="presParOf" srcId="{A29A00FC-AA47-4694-9BE9-5ADAE848BBC9}" destId="{3E624039-A97B-4427-B4A7-7A1CB6519D94}" srcOrd="0" destOrd="0" presId="urn:microsoft.com/office/officeart/2005/8/layout/vList3"/>
    <dgm:cxn modelId="{F0C223BC-0CD5-411E-86D7-012E39502ABA}" type="presParOf" srcId="{A29A00FC-AA47-4694-9BE9-5ADAE848BBC9}" destId="{AED58C86-5926-43A1-AC53-628CF2A97389}" srcOrd="1" destOrd="0" presId="urn:microsoft.com/office/officeart/2005/8/layout/vList3"/>
    <dgm:cxn modelId="{75E72F51-69F4-4675-8E25-FBF801968472}" type="presParOf" srcId="{D274BFB1-6622-4D8F-A14B-66A31A3AD831}" destId="{E9AED1B0-02AF-46FD-B9D2-56F8D45F7227}" srcOrd="3" destOrd="0" presId="urn:microsoft.com/office/officeart/2005/8/layout/vList3"/>
    <dgm:cxn modelId="{F6194DED-2E63-4440-9C8C-3D40C6CA2D65}" type="presParOf" srcId="{D274BFB1-6622-4D8F-A14B-66A31A3AD831}" destId="{DE93F4F6-BA6A-471B-93F7-34B1BB39787A}" srcOrd="4" destOrd="0" presId="urn:microsoft.com/office/officeart/2005/8/layout/vList3"/>
    <dgm:cxn modelId="{1A3B3EBD-281B-47D7-8335-8B4090077EB5}" type="presParOf" srcId="{DE93F4F6-BA6A-471B-93F7-34B1BB39787A}" destId="{9C798937-5C13-4B5B-832D-5679D3C7436C}" srcOrd="0" destOrd="0" presId="urn:microsoft.com/office/officeart/2005/8/layout/vList3"/>
    <dgm:cxn modelId="{2B6374BF-F189-4B25-8A5C-FCB457176CC3}" type="presParOf" srcId="{DE93F4F6-BA6A-471B-93F7-34B1BB39787A}" destId="{AA385F70-AB8E-42F7-A38F-2ADEB826FEF3}" srcOrd="1" destOrd="0" presId="urn:microsoft.com/office/officeart/2005/8/layout/v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E6F85F25-3D75-47A1-A4BB-E2E7CDCF9044}"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6AD2A836-408C-49E5-99F9-40FAEB180A94}">
      <dgm:prSet/>
      <dgm:spPr/>
      <dgm:t>
        <a:bodyPr/>
        <a:lstStyle/>
        <a:p>
          <a:r>
            <a:rPr lang="en-GB"/>
            <a:t>Is Learning happening in the TLS ?</a:t>
          </a:r>
          <a:endParaRPr lang="en-US"/>
        </a:p>
      </dgm:t>
    </dgm:pt>
    <dgm:pt modelId="{006025B1-CA1E-47E6-A6A8-F2B0A09EB426}" type="parTrans" cxnId="{17ACD9A7-5667-4899-9A63-271A86EA9637}">
      <dgm:prSet/>
      <dgm:spPr/>
      <dgm:t>
        <a:bodyPr/>
        <a:lstStyle/>
        <a:p>
          <a:endParaRPr lang="en-US"/>
        </a:p>
      </dgm:t>
    </dgm:pt>
    <dgm:pt modelId="{D0FD5E82-DEC8-458B-85C5-FC5467140736}" type="sibTrans" cxnId="{17ACD9A7-5667-4899-9A63-271A86EA9637}">
      <dgm:prSet/>
      <dgm:spPr/>
      <dgm:t>
        <a:bodyPr/>
        <a:lstStyle/>
        <a:p>
          <a:endParaRPr lang="en-US"/>
        </a:p>
      </dgm:t>
    </dgm:pt>
    <dgm:pt modelId="{EABEA332-3B7D-4FBD-830C-4E8E40F5BEBC}">
      <dgm:prSet/>
      <dgm:spPr/>
      <dgm:t>
        <a:bodyPr/>
        <a:lstStyle/>
        <a:p>
          <a:r>
            <a:rPr lang="en-GB"/>
            <a:t>how do we assess learning outcomes (Plan Role and MoE role), how do we capacitate the MoE effectively</a:t>
          </a:r>
          <a:endParaRPr lang="en-US"/>
        </a:p>
      </dgm:t>
    </dgm:pt>
    <dgm:pt modelId="{A83AB255-519F-47F8-93D4-C3A0F77822EC}" type="parTrans" cxnId="{E5BA368B-4DBD-4371-BC83-54AB9B3D6712}">
      <dgm:prSet/>
      <dgm:spPr/>
      <dgm:t>
        <a:bodyPr/>
        <a:lstStyle/>
        <a:p>
          <a:endParaRPr lang="en-US"/>
        </a:p>
      </dgm:t>
    </dgm:pt>
    <dgm:pt modelId="{BD2C500F-6895-4700-91BA-FDAE33C7F0D2}" type="sibTrans" cxnId="{E5BA368B-4DBD-4371-BC83-54AB9B3D6712}">
      <dgm:prSet/>
      <dgm:spPr/>
      <dgm:t>
        <a:bodyPr/>
        <a:lstStyle/>
        <a:p>
          <a:endParaRPr lang="en-US"/>
        </a:p>
      </dgm:t>
    </dgm:pt>
    <dgm:pt modelId="{B942CE1B-55EB-4C11-AAAE-7ADE50B9668D}">
      <dgm:prSet/>
      <dgm:spPr/>
      <dgm:t>
        <a:bodyPr/>
        <a:lstStyle/>
        <a:p>
          <a:r>
            <a:rPr lang="en-GB"/>
            <a:t>Learning loss recovery ? how do we do it in coordination with MoE</a:t>
          </a:r>
          <a:endParaRPr lang="en-US"/>
        </a:p>
      </dgm:t>
    </dgm:pt>
    <dgm:pt modelId="{A19E526B-D0E3-4996-9B9B-666D5ADC8C09}" type="parTrans" cxnId="{41B7E3DC-54D6-470F-96BC-34E42AAFDC48}">
      <dgm:prSet/>
      <dgm:spPr/>
      <dgm:t>
        <a:bodyPr/>
        <a:lstStyle/>
        <a:p>
          <a:endParaRPr lang="en-US"/>
        </a:p>
      </dgm:t>
    </dgm:pt>
    <dgm:pt modelId="{06626727-5CD9-4BCF-8FF2-863A938ED08B}" type="sibTrans" cxnId="{41B7E3DC-54D6-470F-96BC-34E42AAFDC48}">
      <dgm:prSet/>
      <dgm:spPr/>
      <dgm:t>
        <a:bodyPr/>
        <a:lstStyle/>
        <a:p>
          <a:endParaRPr lang="en-US"/>
        </a:p>
      </dgm:t>
    </dgm:pt>
    <dgm:pt modelId="{F51EA79D-BDCB-44BB-A0EA-9E722EF7AF69}" type="pres">
      <dgm:prSet presAssocID="{E6F85F25-3D75-47A1-A4BB-E2E7CDCF9044}" presName="root" presStyleCnt="0">
        <dgm:presLayoutVars>
          <dgm:dir/>
          <dgm:resizeHandles val="exact"/>
        </dgm:presLayoutVars>
      </dgm:prSet>
      <dgm:spPr/>
    </dgm:pt>
    <dgm:pt modelId="{58388327-7D77-4EBB-8426-D998DE129807}" type="pres">
      <dgm:prSet presAssocID="{6AD2A836-408C-49E5-99F9-40FAEB180A94}" presName="compNode" presStyleCnt="0"/>
      <dgm:spPr/>
    </dgm:pt>
    <dgm:pt modelId="{DC3B7EC0-DCDE-4E8B-9E7D-E55AD5334846}" type="pres">
      <dgm:prSet presAssocID="{6AD2A836-408C-49E5-99F9-40FAEB180A94}" presName="bgRect" presStyleLbl="bgShp" presStyleIdx="0" presStyleCnt="3"/>
      <dgm:spPr/>
    </dgm:pt>
    <dgm:pt modelId="{D7698893-F880-428F-A021-300AA1C38511}" type="pres">
      <dgm:prSet presAssocID="{6AD2A836-408C-49E5-99F9-40FAEB180A94}" presName="iconRect" presStyleLbl="node1" presStyleIdx="0"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a:noFill/>
        </a:ln>
      </dgm:spPr>
      <dgm:extLst>
        <a:ext uri="{E40237B7-FDA0-4F09-8148-C483321AD2D9}">
          <dgm14:cNvPr xmlns:dgm14="http://schemas.microsoft.com/office/drawing/2010/diagram" id="0" name="" descr="Classroom"/>
        </a:ext>
      </dgm:extLst>
    </dgm:pt>
    <dgm:pt modelId="{9D1F23B4-88D4-4033-9770-B033568DE961}" type="pres">
      <dgm:prSet presAssocID="{6AD2A836-408C-49E5-99F9-40FAEB180A94}" presName="spaceRect" presStyleCnt="0"/>
      <dgm:spPr/>
    </dgm:pt>
    <dgm:pt modelId="{1C2562F5-A16A-40C6-8310-BC0DD58C9615}" type="pres">
      <dgm:prSet presAssocID="{6AD2A836-408C-49E5-99F9-40FAEB180A94}" presName="parTx" presStyleLbl="revTx" presStyleIdx="0" presStyleCnt="3">
        <dgm:presLayoutVars>
          <dgm:chMax val="0"/>
          <dgm:chPref val="0"/>
        </dgm:presLayoutVars>
      </dgm:prSet>
      <dgm:spPr/>
    </dgm:pt>
    <dgm:pt modelId="{3B2DAF20-A018-495A-AD23-6A7A46800BC8}" type="pres">
      <dgm:prSet presAssocID="{D0FD5E82-DEC8-458B-85C5-FC5467140736}" presName="sibTrans" presStyleCnt="0"/>
      <dgm:spPr/>
    </dgm:pt>
    <dgm:pt modelId="{4F63F681-D2A1-43A9-9893-E9158DCC6D65}" type="pres">
      <dgm:prSet presAssocID="{EABEA332-3B7D-4FBD-830C-4E8E40F5BEBC}" presName="compNode" presStyleCnt="0"/>
      <dgm:spPr/>
    </dgm:pt>
    <dgm:pt modelId="{385A8E8F-8AF7-42FD-88BD-AA559396E711}" type="pres">
      <dgm:prSet presAssocID="{EABEA332-3B7D-4FBD-830C-4E8E40F5BEBC}" presName="bgRect" presStyleLbl="bgShp" presStyleIdx="1" presStyleCnt="3"/>
      <dgm:spPr/>
    </dgm:pt>
    <dgm:pt modelId="{D02763DF-F875-4EEC-B054-1E852ECDE3F6}" type="pres">
      <dgm:prSet presAssocID="{EABEA332-3B7D-4FBD-830C-4E8E40F5BEBC}" presName="iconRect" presStyleLbl="node1" presStyleIdx="1"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Light Bulb and Gear"/>
        </a:ext>
      </dgm:extLst>
    </dgm:pt>
    <dgm:pt modelId="{F3037DE3-E143-4BA2-A16A-025C296B44AE}" type="pres">
      <dgm:prSet presAssocID="{EABEA332-3B7D-4FBD-830C-4E8E40F5BEBC}" presName="spaceRect" presStyleCnt="0"/>
      <dgm:spPr/>
    </dgm:pt>
    <dgm:pt modelId="{E6302A49-F192-4C91-97FF-F0834BEDF739}" type="pres">
      <dgm:prSet presAssocID="{EABEA332-3B7D-4FBD-830C-4E8E40F5BEBC}" presName="parTx" presStyleLbl="revTx" presStyleIdx="1" presStyleCnt="3">
        <dgm:presLayoutVars>
          <dgm:chMax val="0"/>
          <dgm:chPref val="0"/>
        </dgm:presLayoutVars>
      </dgm:prSet>
      <dgm:spPr/>
    </dgm:pt>
    <dgm:pt modelId="{287CD417-5F9C-4F79-8B46-DB224D301C7A}" type="pres">
      <dgm:prSet presAssocID="{BD2C500F-6895-4700-91BA-FDAE33C7F0D2}" presName="sibTrans" presStyleCnt="0"/>
      <dgm:spPr/>
    </dgm:pt>
    <dgm:pt modelId="{4444B420-CA42-425B-B0F0-1D7A7FB4F57A}" type="pres">
      <dgm:prSet presAssocID="{B942CE1B-55EB-4C11-AAAE-7ADE50B9668D}" presName="compNode" presStyleCnt="0"/>
      <dgm:spPr/>
    </dgm:pt>
    <dgm:pt modelId="{025156CD-8BDC-4576-B53D-8266F030FEAE}" type="pres">
      <dgm:prSet presAssocID="{B942CE1B-55EB-4C11-AAAE-7ADE50B9668D}" presName="bgRect" presStyleLbl="bgShp" presStyleIdx="2" presStyleCnt="3"/>
      <dgm:spPr/>
    </dgm:pt>
    <dgm:pt modelId="{B236323B-42C9-4778-B5C1-1341829CACC3}" type="pres">
      <dgm:prSet presAssocID="{B942CE1B-55EB-4C11-AAAE-7ADE50B9668D}" presName="iconRect" presStyleLbl="node1" presStyleIdx="2"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dgm:spPr>
      <dgm:extLst>
        <a:ext uri="{E40237B7-FDA0-4F09-8148-C483321AD2D9}">
          <dgm14:cNvPr xmlns:dgm14="http://schemas.microsoft.com/office/drawing/2010/diagram" id="0" name="" descr="Braille"/>
        </a:ext>
      </dgm:extLst>
    </dgm:pt>
    <dgm:pt modelId="{5AC1BDDD-7372-40B8-B52B-4E25A1F782B1}" type="pres">
      <dgm:prSet presAssocID="{B942CE1B-55EB-4C11-AAAE-7ADE50B9668D}" presName="spaceRect" presStyleCnt="0"/>
      <dgm:spPr/>
    </dgm:pt>
    <dgm:pt modelId="{2E8E9630-4381-4F59-9AC9-B63C7E13C9F9}" type="pres">
      <dgm:prSet presAssocID="{B942CE1B-55EB-4C11-AAAE-7ADE50B9668D}" presName="parTx" presStyleLbl="revTx" presStyleIdx="2" presStyleCnt="3">
        <dgm:presLayoutVars>
          <dgm:chMax val="0"/>
          <dgm:chPref val="0"/>
        </dgm:presLayoutVars>
      </dgm:prSet>
      <dgm:spPr/>
    </dgm:pt>
  </dgm:ptLst>
  <dgm:cxnLst>
    <dgm:cxn modelId="{8B0AB015-A28E-448B-A038-C673D598A439}" type="presOf" srcId="{EABEA332-3B7D-4FBD-830C-4E8E40F5BEBC}" destId="{E6302A49-F192-4C91-97FF-F0834BEDF739}" srcOrd="0" destOrd="0" presId="urn:microsoft.com/office/officeart/2018/2/layout/IconVerticalSolidList"/>
    <dgm:cxn modelId="{61291679-5C56-42C2-BC6D-FE609CA66D80}" type="presOf" srcId="{6AD2A836-408C-49E5-99F9-40FAEB180A94}" destId="{1C2562F5-A16A-40C6-8310-BC0DD58C9615}" srcOrd="0" destOrd="0" presId="urn:microsoft.com/office/officeart/2018/2/layout/IconVerticalSolidList"/>
    <dgm:cxn modelId="{27689283-14AD-4832-B2FE-0AADA4D3C8EB}" type="presOf" srcId="{E6F85F25-3D75-47A1-A4BB-E2E7CDCF9044}" destId="{F51EA79D-BDCB-44BB-A0EA-9E722EF7AF69}" srcOrd="0" destOrd="0" presId="urn:microsoft.com/office/officeart/2018/2/layout/IconVerticalSolidList"/>
    <dgm:cxn modelId="{E5BA368B-4DBD-4371-BC83-54AB9B3D6712}" srcId="{E6F85F25-3D75-47A1-A4BB-E2E7CDCF9044}" destId="{EABEA332-3B7D-4FBD-830C-4E8E40F5BEBC}" srcOrd="1" destOrd="0" parTransId="{A83AB255-519F-47F8-93D4-C3A0F77822EC}" sibTransId="{BD2C500F-6895-4700-91BA-FDAE33C7F0D2}"/>
    <dgm:cxn modelId="{17ACD9A7-5667-4899-9A63-271A86EA9637}" srcId="{E6F85F25-3D75-47A1-A4BB-E2E7CDCF9044}" destId="{6AD2A836-408C-49E5-99F9-40FAEB180A94}" srcOrd="0" destOrd="0" parTransId="{006025B1-CA1E-47E6-A6A8-F2B0A09EB426}" sibTransId="{D0FD5E82-DEC8-458B-85C5-FC5467140736}"/>
    <dgm:cxn modelId="{762992CF-8194-48B6-88D0-BB6748A486CA}" type="presOf" srcId="{B942CE1B-55EB-4C11-AAAE-7ADE50B9668D}" destId="{2E8E9630-4381-4F59-9AC9-B63C7E13C9F9}" srcOrd="0" destOrd="0" presId="urn:microsoft.com/office/officeart/2018/2/layout/IconVerticalSolidList"/>
    <dgm:cxn modelId="{41B7E3DC-54D6-470F-96BC-34E42AAFDC48}" srcId="{E6F85F25-3D75-47A1-A4BB-E2E7CDCF9044}" destId="{B942CE1B-55EB-4C11-AAAE-7ADE50B9668D}" srcOrd="2" destOrd="0" parTransId="{A19E526B-D0E3-4996-9B9B-666D5ADC8C09}" sibTransId="{06626727-5CD9-4BCF-8FF2-863A938ED08B}"/>
    <dgm:cxn modelId="{3B7B0FCB-63D8-4F40-86E7-CAFDEF491230}" type="presParOf" srcId="{F51EA79D-BDCB-44BB-A0EA-9E722EF7AF69}" destId="{58388327-7D77-4EBB-8426-D998DE129807}" srcOrd="0" destOrd="0" presId="urn:microsoft.com/office/officeart/2018/2/layout/IconVerticalSolidList"/>
    <dgm:cxn modelId="{21FED7D9-0C1A-47ED-9B35-736157327D64}" type="presParOf" srcId="{58388327-7D77-4EBB-8426-D998DE129807}" destId="{DC3B7EC0-DCDE-4E8B-9E7D-E55AD5334846}" srcOrd="0" destOrd="0" presId="urn:microsoft.com/office/officeart/2018/2/layout/IconVerticalSolidList"/>
    <dgm:cxn modelId="{BDF085F4-7140-4A59-9EB1-D767F66090A6}" type="presParOf" srcId="{58388327-7D77-4EBB-8426-D998DE129807}" destId="{D7698893-F880-428F-A021-300AA1C38511}" srcOrd="1" destOrd="0" presId="urn:microsoft.com/office/officeart/2018/2/layout/IconVerticalSolidList"/>
    <dgm:cxn modelId="{9683A9BA-00BB-4322-BC31-CF10ED4863ED}" type="presParOf" srcId="{58388327-7D77-4EBB-8426-D998DE129807}" destId="{9D1F23B4-88D4-4033-9770-B033568DE961}" srcOrd="2" destOrd="0" presId="urn:microsoft.com/office/officeart/2018/2/layout/IconVerticalSolidList"/>
    <dgm:cxn modelId="{FD4BA460-5C30-4DCF-BCDA-A60AF3783E41}" type="presParOf" srcId="{58388327-7D77-4EBB-8426-D998DE129807}" destId="{1C2562F5-A16A-40C6-8310-BC0DD58C9615}" srcOrd="3" destOrd="0" presId="urn:microsoft.com/office/officeart/2018/2/layout/IconVerticalSolidList"/>
    <dgm:cxn modelId="{0D14F182-ED32-4568-B237-CCC7093B4C16}" type="presParOf" srcId="{F51EA79D-BDCB-44BB-A0EA-9E722EF7AF69}" destId="{3B2DAF20-A018-495A-AD23-6A7A46800BC8}" srcOrd="1" destOrd="0" presId="urn:microsoft.com/office/officeart/2018/2/layout/IconVerticalSolidList"/>
    <dgm:cxn modelId="{E9F2477F-6D5C-4225-A74C-80CCE2A94C58}" type="presParOf" srcId="{F51EA79D-BDCB-44BB-A0EA-9E722EF7AF69}" destId="{4F63F681-D2A1-43A9-9893-E9158DCC6D65}" srcOrd="2" destOrd="0" presId="urn:microsoft.com/office/officeart/2018/2/layout/IconVerticalSolidList"/>
    <dgm:cxn modelId="{D75E908E-6A6D-46DE-81AD-04FC8B97EEA9}" type="presParOf" srcId="{4F63F681-D2A1-43A9-9893-E9158DCC6D65}" destId="{385A8E8F-8AF7-42FD-88BD-AA559396E711}" srcOrd="0" destOrd="0" presId="urn:microsoft.com/office/officeart/2018/2/layout/IconVerticalSolidList"/>
    <dgm:cxn modelId="{DFC27B99-0ED7-4E57-AEDD-8D513AF31F17}" type="presParOf" srcId="{4F63F681-D2A1-43A9-9893-E9158DCC6D65}" destId="{D02763DF-F875-4EEC-B054-1E852ECDE3F6}" srcOrd="1" destOrd="0" presId="urn:microsoft.com/office/officeart/2018/2/layout/IconVerticalSolidList"/>
    <dgm:cxn modelId="{00039C47-B424-487B-9245-4D1E8245F88A}" type="presParOf" srcId="{4F63F681-D2A1-43A9-9893-E9158DCC6D65}" destId="{F3037DE3-E143-4BA2-A16A-025C296B44AE}" srcOrd="2" destOrd="0" presId="urn:microsoft.com/office/officeart/2018/2/layout/IconVerticalSolidList"/>
    <dgm:cxn modelId="{AB1C92C5-17E3-4DAF-B4C8-1ADFB8367294}" type="presParOf" srcId="{4F63F681-D2A1-43A9-9893-E9158DCC6D65}" destId="{E6302A49-F192-4C91-97FF-F0834BEDF739}" srcOrd="3" destOrd="0" presId="urn:microsoft.com/office/officeart/2018/2/layout/IconVerticalSolidList"/>
    <dgm:cxn modelId="{C089B096-E648-4A52-8901-BC31FAC333CB}" type="presParOf" srcId="{F51EA79D-BDCB-44BB-A0EA-9E722EF7AF69}" destId="{287CD417-5F9C-4F79-8B46-DB224D301C7A}" srcOrd="3" destOrd="0" presId="urn:microsoft.com/office/officeart/2018/2/layout/IconVerticalSolidList"/>
    <dgm:cxn modelId="{5B6E9B13-C2CF-404C-8CAA-7C2F744A1408}" type="presParOf" srcId="{F51EA79D-BDCB-44BB-A0EA-9E722EF7AF69}" destId="{4444B420-CA42-425B-B0F0-1D7A7FB4F57A}" srcOrd="4" destOrd="0" presId="urn:microsoft.com/office/officeart/2018/2/layout/IconVerticalSolidList"/>
    <dgm:cxn modelId="{8174E966-1B14-46AA-8840-74BEC0496EE1}" type="presParOf" srcId="{4444B420-CA42-425B-B0F0-1D7A7FB4F57A}" destId="{025156CD-8BDC-4576-B53D-8266F030FEAE}" srcOrd="0" destOrd="0" presId="urn:microsoft.com/office/officeart/2018/2/layout/IconVerticalSolidList"/>
    <dgm:cxn modelId="{77774B70-1F16-497B-AE45-81A3C9E23B61}" type="presParOf" srcId="{4444B420-CA42-425B-B0F0-1D7A7FB4F57A}" destId="{B236323B-42C9-4778-B5C1-1341829CACC3}" srcOrd="1" destOrd="0" presId="urn:microsoft.com/office/officeart/2018/2/layout/IconVerticalSolidList"/>
    <dgm:cxn modelId="{C903BFCA-C9B6-42F6-ABD2-A0EE45272280}" type="presParOf" srcId="{4444B420-CA42-425B-B0F0-1D7A7FB4F57A}" destId="{5AC1BDDD-7372-40B8-B52B-4E25A1F782B1}" srcOrd="2" destOrd="0" presId="urn:microsoft.com/office/officeart/2018/2/layout/IconVerticalSolidList"/>
    <dgm:cxn modelId="{EA32BAC0-CA34-4B47-AEB7-437FAA0FDD83}" type="presParOf" srcId="{4444B420-CA42-425B-B0F0-1D7A7FB4F57A}" destId="{2E8E9630-4381-4F59-9AC9-B63C7E13C9F9}"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24D071A1-E978-47F5-BA72-E19E4F95CB08}" type="doc">
      <dgm:prSet loTypeId="urn:microsoft.com/office/officeart/2005/8/layout/vProcess5" loCatId="process" qsTypeId="urn:microsoft.com/office/officeart/2005/8/quickstyle/simple1" qsCatId="simple" csTypeId="urn:microsoft.com/office/officeart/2005/8/colors/colorful5" csCatId="colorful"/>
      <dgm:spPr/>
      <dgm:t>
        <a:bodyPr/>
        <a:lstStyle/>
        <a:p>
          <a:endParaRPr lang="en-US"/>
        </a:p>
      </dgm:t>
    </dgm:pt>
    <dgm:pt modelId="{DD143B35-8C81-4218-A976-EF905B51B174}">
      <dgm:prSet/>
      <dgm:spPr/>
      <dgm:t>
        <a:bodyPr/>
        <a:lstStyle/>
        <a:p>
          <a:r>
            <a:rPr lang="en-GB"/>
            <a:t>ALP 6 months – catch up to support older children to continue learning </a:t>
          </a:r>
          <a:endParaRPr lang="en-US"/>
        </a:p>
      </dgm:t>
    </dgm:pt>
    <dgm:pt modelId="{1D19C7B4-F679-49B8-8E5F-15CF1A098E84}" type="parTrans" cxnId="{3C64678F-397D-4053-9FE2-4F5597C6CEA2}">
      <dgm:prSet/>
      <dgm:spPr/>
      <dgm:t>
        <a:bodyPr/>
        <a:lstStyle/>
        <a:p>
          <a:endParaRPr lang="en-US"/>
        </a:p>
      </dgm:t>
    </dgm:pt>
    <dgm:pt modelId="{73482419-8DDD-4074-996D-06B853ADEF21}" type="sibTrans" cxnId="{3C64678F-397D-4053-9FE2-4F5597C6CEA2}">
      <dgm:prSet/>
      <dgm:spPr/>
      <dgm:t>
        <a:bodyPr/>
        <a:lstStyle/>
        <a:p>
          <a:endParaRPr lang="en-US"/>
        </a:p>
      </dgm:t>
    </dgm:pt>
    <dgm:pt modelId="{8D71DD53-91CA-4A53-AF83-86683F73F8C8}">
      <dgm:prSet/>
      <dgm:spPr/>
      <dgm:t>
        <a:bodyPr/>
        <a:lstStyle/>
        <a:p>
          <a:r>
            <a:rPr lang="en-GB"/>
            <a:t>NFE for 3-4 months as a catch up for Children who missed out </a:t>
          </a:r>
          <a:endParaRPr lang="en-US"/>
        </a:p>
      </dgm:t>
    </dgm:pt>
    <dgm:pt modelId="{63CC7EF7-3906-491A-B701-4A721198458F}" type="parTrans" cxnId="{BBD6F673-E8E1-4754-BFAC-06347832AA2E}">
      <dgm:prSet/>
      <dgm:spPr/>
      <dgm:t>
        <a:bodyPr/>
        <a:lstStyle/>
        <a:p>
          <a:endParaRPr lang="en-US"/>
        </a:p>
      </dgm:t>
    </dgm:pt>
    <dgm:pt modelId="{62B4C05F-3EBE-4DCA-9638-1337F4F41237}" type="sibTrans" cxnId="{BBD6F673-E8E1-4754-BFAC-06347832AA2E}">
      <dgm:prSet/>
      <dgm:spPr/>
      <dgm:t>
        <a:bodyPr/>
        <a:lstStyle/>
        <a:p>
          <a:endParaRPr lang="en-US"/>
        </a:p>
      </dgm:t>
    </dgm:pt>
    <dgm:pt modelId="{5BCCCF09-1195-4C01-9E73-058D67EF14D8}">
      <dgm:prSet/>
      <dgm:spPr/>
      <dgm:t>
        <a:bodyPr/>
        <a:lstStyle/>
        <a:p>
          <a:r>
            <a:rPr lang="en-GB"/>
            <a:t>Enrolment and retention remain challenging as dropout rates are significantly higher. Due to schools not used for purposes other than education such as accommodation by the IDPs, there is no space for formal learning in all the states.</a:t>
          </a:r>
          <a:endParaRPr lang="en-US"/>
        </a:p>
      </dgm:t>
    </dgm:pt>
    <dgm:pt modelId="{3645F801-8FB3-4473-8EA1-7831E14D58B3}" type="parTrans" cxnId="{7E7AB4AC-5EAE-46E7-B3EF-CD07978075DB}">
      <dgm:prSet/>
      <dgm:spPr/>
      <dgm:t>
        <a:bodyPr/>
        <a:lstStyle/>
        <a:p>
          <a:endParaRPr lang="en-US"/>
        </a:p>
      </dgm:t>
    </dgm:pt>
    <dgm:pt modelId="{42001261-5E66-4CF5-9472-3835FDB9983C}" type="sibTrans" cxnId="{7E7AB4AC-5EAE-46E7-B3EF-CD07978075DB}">
      <dgm:prSet/>
      <dgm:spPr/>
      <dgm:t>
        <a:bodyPr/>
        <a:lstStyle/>
        <a:p>
          <a:endParaRPr lang="en-US"/>
        </a:p>
      </dgm:t>
    </dgm:pt>
    <dgm:pt modelId="{4F7F66EB-F943-40DF-8BD6-F22F3B2BC33A}" type="pres">
      <dgm:prSet presAssocID="{24D071A1-E978-47F5-BA72-E19E4F95CB08}" presName="outerComposite" presStyleCnt="0">
        <dgm:presLayoutVars>
          <dgm:chMax val="5"/>
          <dgm:dir/>
          <dgm:resizeHandles val="exact"/>
        </dgm:presLayoutVars>
      </dgm:prSet>
      <dgm:spPr/>
    </dgm:pt>
    <dgm:pt modelId="{B9A7231D-A1D4-48F7-B1E3-0545A99CE358}" type="pres">
      <dgm:prSet presAssocID="{24D071A1-E978-47F5-BA72-E19E4F95CB08}" presName="dummyMaxCanvas" presStyleCnt="0">
        <dgm:presLayoutVars/>
      </dgm:prSet>
      <dgm:spPr/>
    </dgm:pt>
    <dgm:pt modelId="{1538BD39-7126-4F35-BD29-AE31804B5CCB}" type="pres">
      <dgm:prSet presAssocID="{24D071A1-E978-47F5-BA72-E19E4F95CB08}" presName="ThreeNodes_1" presStyleLbl="node1" presStyleIdx="0" presStyleCnt="3">
        <dgm:presLayoutVars>
          <dgm:bulletEnabled val="1"/>
        </dgm:presLayoutVars>
      </dgm:prSet>
      <dgm:spPr/>
    </dgm:pt>
    <dgm:pt modelId="{3A43E242-690B-4873-87D8-1644C839F449}" type="pres">
      <dgm:prSet presAssocID="{24D071A1-E978-47F5-BA72-E19E4F95CB08}" presName="ThreeNodes_2" presStyleLbl="node1" presStyleIdx="1" presStyleCnt="3">
        <dgm:presLayoutVars>
          <dgm:bulletEnabled val="1"/>
        </dgm:presLayoutVars>
      </dgm:prSet>
      <dgm:spPr/>
    </dgm:pt>
    <dgm:pt modelId="{BD11CA77-23B2-4390-AF80-16C6FEFE52EC}" type="pres">
      <dgm:prSet presAssocID="{24D071A1-E978-47F5-BA72-E19E4F95CB08}" presName="ThreeNodes_3" presStyleLbl="node1" presStyleIdx="2" presStyleCnt="3">
        <dgm:presLayoutVars>
          <dgm:bulletEnabled val="1"/>
        </dgm:presLayoutVars>
      </dgm:prSet>
      <dgm:spPr/>
    </dgm:pt>
    <dgm:pt modelId="{38345CF5-56D7-4623-922E-F6B0FE8C804F}" type="pres">
      <dgm:prSet presAssocID="{24D071A1-E978-47F5-BA72-E19E4F95CB08}" presName="ThreeConn_1-2" presStyleLbl="fgAccFollowNode1" presStyleIdx="0" presStyleCnt="2">
        <dgm:presLayoutVars>
          <dgm:bulletEnabled val="1"/>
        </dgm:presLayoutVars>
      </dgm:prSet>
      <dgm:spPr/>
    </dgm:pt>
    <dgm:pt modelId="{6808C69F-45ED-4E79-906F-38B1B0E1CFCC}" type="pres">
      <dgm:prSet presAssocID="{24D071A1-E978-47F5-BA72-E19E4F95CB08}" presName="ThreeConn_2-3" presStyleLbl="fgAccFollowNode1" presStyleIdx="1" presStyleCnt="2">
        <dgm:presLayoutVars>
          <dgm:bulletEnabled val="1"/>
        </dgm:presLayoutVars>
      </dgm:prSet>
      <dgm:spPr/>
    </dgm:pt>
    <dgm:pt modelId="{11AF033C-8504-4837-91D8-A8FD7612740A}" type="pres">
      <dgm:prSet presAssocID="{24D071A1-E978-47F5-BA72-E19E4F95CB08}" presName="ThreeNodes_1_text" presStyleLbl="node1" presStyleIdx="2" presStyleCnt="3">
        <dgm:presLayoutVars>
          <dgm:bulletEnabled val="1"/>
        </dgm:presLayoutVars>
      </dgm:prSet>
      <dgm:spPr/>
    </dgm:pt>
    <dgm:pt modelId="{48DCFF84-9450-4F62-8C27-996AA414DB02}" type="pres">
      <dgm:prSet presAssocID="{24D071A1-E978-47F5-BA72-E19E4F95CB08}" presName="ThreeNodes_2_text" presStyleLbl="node1" presStyleIdx="2" presStyleCnt="3">
        <dgm:presLayoutVars>
          <dgm:bulletEnabled val="1"/>
        </dgm:presLayoutVars>
      </dgm:prSet>
      <dgm:spPr/>
    </dgm:pt>
    <dgm:pt modelId="{5359DEB0-93C2-429F-AB83-FA041D9E72A9}" type="pres">
      <dgm:prSet presAssocID="{24D071A1-E978-47F5-BA72-E19E4F95CB08}" presName="ThreeNodes_3_text" presStyleLbl="node1" presStyleIdx="2" presStyleCnt="3">
        <dgm:presLayoutVars>
          <dgm:bulletEnabled val="1"/>
        </dgm:presLayoutVars>
      </dgm:prSet>
      <dgm:spPr/>
    </dgm:pt>
  </dgm:ptLst>
  <dgm:cxnLst>
    <dgm:cxn modelId="{84B04E17-C74B-456A-87D9-487A6B0F2FC9}" type="presOf" srcId="{DD143B35-8C81-4218-A976-EF905B51B174}" destId="{11AF033C-8504-4837-91D8-A8FD7612740A}" srcOrd="1" destOrd="0" presId="urn:microsoft.com/office/officeart/2005/8/layout/vProcess5"/>
    <dgm:cxn modelId="{DCFB4027-D5E3-464E-AC82-B5B2B0B034AE}" type="presOf" srcId="{8D71DD53-91CA-4A53-AF83-86683F73F8C8}" destId="{48DCFF84-9450-4F62-8C27-996AA414DB02}" srcOrd="1" destOrd="0" presId="urn:microsoft.com/office/officeart/2005/8/layout/vProcess5"/>
    <dgm:cxn modelId="{9D605C3B-3BDD-4039-AF04-07C934258C3A}" type="presOf" srcId="{5BCCCF09-1195-4C01-9E73-058D67EF14D8}" destId="{BD11CA77-23B2-4390-AF80-16C6FEFE52EC}" srcOrd="0" destOrd="0" presId="urn:microsoft.com/office/officeart/2005/8/layout/vProcess5"/>
    <dgm:cxn modelId="{057FCF3C-8CE6-443E-A8F6-E999EB4B232F}" type="presOf" srcId="{8D71DD53-91CA-4A53-AF83-86683F73F8C8}" destId="{3A43E242-690B-4873-87D8-1644C839F449}" srcOrd="0" destOrd="0" presId="urn:microsoft.com/office/officeart/2005/8/layout/vProcess5"/>
    <dgm:cxn modelId="{BBD6F673-E8E1-4754-BFAC-06347832AA2E}" srcId="{24D071A1-E978-47F5-BA72-E19E4F95CB08}" destId="{8D71DD53-91CA-4A53-AF83-86683F73F8C8}" srcOrd="1" destOrd="0" parTransId="{63CC7EF7-3906-491A-B701-4A721198458F}" sibTransId="{62B4C05F-3EBE-4DCA-9638-1337F4F41237}"/>
    <dgm:cxn modelId="{32FE4E75-CBAE-4B32-A9C2-8A7FB93EAA91}" type="presOf" srcId="{62B4C05F-3EBE-4DCA-9638-1337F4F41237}" destId="{6808C69F-45ED-4E79-906F-38B1B0E1CFCC}" srcOrd="0" destOrd="0" presId="urn:microsoft.com/office/officeart/2005/8/layout/vProcess5"/>
    <dgm:cxn modelId="{6A81EC88-F5C4-44F7-A11D-80D5E0792FA2}" type="presOf" srcId="{5BCCCF09-1195-4C01-9E73-058D67EF14D8}" destId="{5359DEB0-93C2-429F-AB83-FA041D9E72A9}" srcOrd="1" destOrd="0" presId="urn:microsoft.com/office/officeart/2005/8/layout/vProcess5"/>
    <dgm:cxn modelId="{3C64678F-397D-4053-9FE2-4F5597C6CEA2}" srcId="{24D071A1-E978-47F5-BA72-E19E4F95CB08}" destId="{DD143B35-8C81-4218-A976-EF905B51B174}" srcOrd="0" destOrd="0" parTransId="{1D19C7B4-F679-49B8-8E5F-15CF1A098E84}" sibTransId="{73482419-8DDD-4074-996D-06B853ADEF21}"/>
    <dgm:cxn modelId="{C04A9792-DA79-49D1-BA40-51A0AF088BF2}" type="presOf" srcId="{DD143B35-8C81-4218-A976-EF905B51B174}" destId="{1538BD39-7126-4F35-BD29-AE31804B5CCB}" srcOrd="0" destOrd="0" presId="urn:microsoft.com/office/officeart/2005/8/layout/vProcess5"/>
    <dgm:cxn modelId="{8B709C94-392A-4C0F-8E37-E91DEC83250A}" type="presOf" srcId="{73482419-8DDD-4074-996D-06B853ADEF21}" destId="{38345CF5-56D7-4623-922E-F6B0FE8C804F}" srcOrd="0" destOrd="0" presId="urn:microsoft.com/office/officeart/2005/8/layout/vProcess5"/>
    <dgm:cxn modelId="{7E7AB4AC-5EAE-46E7-B3EF-CD07978075DB}" srcId="{24D071A1-E978-47F5-BA72-E19E4F95CB08}" destId="{5BCCCF09-1195-4C01-9E73-058D67EF14D8}" srcOrd="2" destOrd="0" parTransId="{3645F801-8FB3-4473-8EA1-7831E14D58B3}" sibTransId="{42001261-5E66-4CF5-9472-3835FDB9983C}"/>
    <dgm:cxn modelId="{E47652DC-CD09-4038-8066-B00273931428}" type="presOf" srcId="{24D071A1-E978-47F5-BA72-E19E4F95CB08}" destId="{4F7F66EB-F943-40DF-8BD6-F22F3B2BC33A}" srcOrd="0" destOrd="0" presId="urn:microsoft.com/office/officeart/2005/8/layout/vProcess5"/>
    <dgm:cxn modelId="{1B4E5109-A932-4B22-A637-1DB703B422B0}" type="presParOf" srcId="{4F7F66EB-F943-40DF-8BD6-F22F3B2BC33A}" destId="{B9A7231D-A1D4-48F7-B1E3-0545A99CE358}" srcOrd="0" destOrd="0" presId="urn:microsoft.com/office/officeart/2005/8/layout/vProcess5"/>
    <dgm:cxn modelId="{5F1F2C27-DFE0-4316-990B-EC649CF7B512}" type="presParOf" srcId="{4F7F66EB-F943-40DF-8BD6-F22F3B2BC33A}" destId="{1538BD39-7126-4F35-BD29-AE31804B5CCB}" srcOrd="1" destOrd="0" presId="urn:microsoft.com/office/officeart/2005/8/layout/vProcess5"/>
    <dgm:cxn modelId="{5BF15C01-54F4-4DBD-A33C-CA9C39A414C0}" type="presParOf" srcId="{4F7F66EB-F943-40DF-8BD6-F22F3B2BC33A}" destId="{3A43E242-690B-4873-87D8-1644C839F449}" srcOrd="2" destOrd="0" presId="urn:microsoft.com/office/officeart/2005/8/layout/vProcess5"/>
    <dgm:cxn modelId="{D21D3589-80C1-4212-8F02-1B4CA4B91460}" type="presParOf" srcId="{4F7F66EB-F943-40DF-8BD6-F22F3B2BC33A}" destId="{BD11CA77-23B2-4390-AF80-16C6FEFE52EC}" srcOrd="3" destOrd="0" presId="urn:microsoft.com/office/officeart/2005/8/layout/vProcess5"/>
    <dgm:cxn modelId="{2CE68D5C-94CC-4AB7-A8AC-F256F7BE9D58}" type="presParOf" srcId="{4F7F66EB-F943-40DF-8BD6-F22F3B2BC33A}" destId="{38345CF5-56D7-4623-922E-F6B0FE8C804F}" srcOrd="4" destOrd="0" presId="urn:microsoft.com/office/officeart/2005/8/layout/vProcess5"/>
    <dgm:cxn modelId="{B2153C30-E330-4519-AB96-D72D111725F8}" type="presParOf" srcId="{4F7F66EB-F943-40DF-8BD6-F22F3B2BC33A}" destId="{6808C69F-45ED-4E79-906F-38B1B0E1CFCC}" srcOrd="5" destOrd="0" presId="urn:microsoft.com/office/officeart/2005/8/layout/vProcess5"/>
    <dgm:cxn modelId="{0456480B-6C42-4540-A993-4A7F755109FB}" type="presParOf" srcId="{4F7F66EB-F943-40DF-8BD6-F22F3B2BC33A}" destId="{11AF033C-8504-4837-91D8-A8FD7612740A}" srcOrd="6" destOrd="0" presId="urn:microsoft.com/office/officeart/2005/8/layout/vProcess5"/>
    <dgm:cxn modelId="{758AEA4D-13FB-4EDA-B54E-0103F41EFD1F}" type="presParOf" srcId="{4F7F66EB-F943-40DF-8BD6-F22F3B2BC33A}" destId="{48DCFF84-9450-4F62-8C27-996AA414DB02}" srcOrd="7" destOrd="0" presId="urn:microsoft.com/office/officeart/2005/8/layout/vProcess5"/>
    <dgm:cxn modelId="{DA2E3449-745C-4477-BA68-BE5115A96FEF}" type="presParOf" srcId="{4F7F66EB-F943-40DF-8BD6-F22F3B2BC33A}" destId="{5359DEB0-93C2-429F-AB83-FA041D9E72A9}" srcOrd="8"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1E9BA644-F34B-4D82-A2D1-133669417A86}"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C0925A47-090F-4F65-A2DC-E014DFD6B9F4}">
      <dgm:prSet/>
      <dgm:spPr/>
      <dgm:t>
        <a:bodyPr/>
        <a:lstStyle/>
        <a:p>
          <a:r>
            <a:rPr lang="en-GB"/>
            <a:t>Classroom teachers include professional personnel directly involved in teaching students, including classroom teachers; special education teachers; and other teachers who work with students as a whole class in a classroom</a:t>
          </a:r>
          <a:endParaRPr lang="en-US"/>
        </a:p>
      </dgm:t>
    </dgm:pt>
    <dgm:pt modelId="{23FD1D94-17D8-43D4-BA65-20AE4EA989FF}" type="parTrans" cxnId="{93BC626B-03FB-4327-BAF5-459BD94A4106}">
      <dgm:prSet/>
      <dgm:spPr/>
      <dgm:t>
        <a:bodyPr/>
        <a:lstStyle/>
        <a:p>
          <a:endParaRPr lang="en-US"/>
        </a:p>
      </dgm:t>
    </dgm:pt>
    <dgm:pt modelId="{676DEDF3-6BFA-4A4B-8D4C-E573623F89EE}" type="sibTrans" cxnId="{93BC626B-03FB-4327-BAF5-459BD94A4106}">
      <dgm:prSet/>
      <dgm:spPr/>
      <dgm:t>
        <a:bodyPr/>
        <a:lstStyle/>
        <a:p>
          <a:endParaRPr lang="en-US"/>
        </a:p>
      </dgm:t>
    </dgm:pt>
    <dgm:pt modelId="{EBDA1C5C-A49D-4D68-85A4-A116A4A64671}">
      <dgm:prSet/>
      <dgm:spPr/>
      <dgm:t>
        <a:bodyPr/>
        <a:lstStyle/>
        <a:p>
          <a:r>
            <a:rPr lang="en-GB"/>
            <a:t>Teachers are important for continuity of learning during emergencies or early recovery</a:t>
          </a:r>
          <a:endParaRPr lang="en-US"/>
        </a:p>
      </dgm:t>
    </dgm:pt>
    <dgm:pt modelId="{87CF3B0C-53AC-4474-A77F-7C42E94D5059}" type="parTrans" cxnId="{FB199D40-748C-4077-AAE4-A21F769D5D0C}">
      <dgm:prSet/>
      <dgm:spPr/>
      <dgm:t>
        <a:bodyPr/>
        <a:lstStyle/>
        <a:p>
          <a:endParaRPr lang="en-US"/>
        </a:p>
      </dgm:t>
    </dgm:pt>
    <dgm:pt modelId="{E57111BA-4233-4321-A495-65A677F47AC9}" type="sibTrans" cxnId="{FB199D40-748C-4077-AAE4-A21F769D5D0C}">
      <dgm:prSet/>
      <dgm:spPr/>
      <dgm:t>
        <a:bodyPr/>
        <a:lstStyle/>
        <a:p>
          <a:endParaRPr lang="en-US"/>
        </a:p>
      </dgm:t>
    </dgm:pt>
    <dgm:pt modelId="{7F2DA89B-3E46-44EA-9C3A-A927C044D5E5}">
      <dgm:prSet/>
      <dgm:spPr/>
      <dgm:t>
        <a:bodyPr/>
        <a:lstStyle/>
        <a:p>
          <a:r>
            <a:rPr lang="en-GB"/>
            <a:t>When dealing with teachers, identify needs of teachers including teacher training</a:t>
          </a:r>
          <a:endParaRPr lang="en-US"/>
        </a:p>
      </dgm:t>
    </dgm:pt>
    <dgm:pt modelId="{DD4C54DA-E12F-49A1-B884-45732C64B3B2}" type="parTrans" cxnId="{895A27BF-95B1-4835-BB63-0B2D090DDB53}">
      <dgm:prSet/>
      <dgm:spPr/>
      <dgm:t>
        <a:bodyPr/>
        <a:lstStyle/>
        <a:p>
          <a:endParaRPr lang="en-US"/>
        </a:p>
      </dgm:t>
    </dgm:pt>
    <dgm:pt modelId="{A1AA7E86-A65B-4C3D-B773-6A0805F80D05}" type="sibTrans" cxnId="{895A27BF-95B1-4835-BB63-0B2D090DDB53}">
      <dgm:prSet/>
      <dgm:spPr/>
      <dgm:t>
        <a:bodyPr/>
        <a:lstStyle/>
        <a:p>
          <a:endParaRPr lang="en-US"/>
        </a:p>
      </dgm:t>
    </dgm:pt>
    <dgm:pt modelId="{481BA0BA-1EB5-408B-B949-96E80CE7CCA9}" type="pres">
      <dgm:prSet presAssocID="{1E9BA644-F34B-4D82-A2D1-133669417A86}" presName="root" presStyleCnt="0">
        <dgm:presLayoutVars>
          <dgm:dir/>
          <dgm:resizeHandles val="exact"/>
        </dgm:presLayoutVars>
      </dgm:prSet>
      <dgm:spPr/>
    </dgm:pt>
    <dgm:pt modelId="{3E7F4B9E-4C63-480D-B890-C76FA001FCAA}" type="pres">
      <dgm:prSet presAssocID="{C0925A47-090F-4F65-A2DC-E014DFD6B9F4}" presName="compNode" presStyleCnt="0"/>
      <dgm:spPr/>
    </dgm:pt>
    <dgm:pt modelId="{B507D7DE-16D7-4979-BE5A-CF09B38D688E}" type="pres">
      <dgm:prSet presAssocID="{C0925A47-090F-4F65-A2DC-E014DFD6B9F4}" presName="bgRect" presStyleLbl="bgShp" presStyleIdx="0" presStyleCnt="3"/>
      <dgm:spPr/>
    </dgm:pt>
    <dgm:pt modelId="{10395952-28EC-4028-8C07-522094B588BD}" type="pres">
      <dgm:prSet presAssocID="{C0925A47-090F-4F65-A2DC-E014DFD6B9F4}" presName="iconRect" presStyleLbl="node1" presStyleIdx="0"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a:noFill/>
        </a:ln>
      </dgm:spPr>
      <dgm:extLst>
        <a:ext uri="{E40237B7-FDA0-4F09-8148-C483321AD2D9}">
          <dgm14:cNvPr xmlns:dgm14="http://schemas.microsoft.com/office/drawing/2010/diagram" id="0" name="" descr="Classroom"/>
        </a:ext>
      </dgm:extLst>
    </dgm:pt>
    <dgm:pt modelId="{B3A47BDB-DF41-48F3-AEBA-9A0163373B7D}" type="pres">
      <dgm:prSet presAssocID="{C0925A47-090F-4F65-A2DC-E014DFD6B9F4}" presName="spaceRect" presStyleCnt="0"/>
      <dgm:spPr/>
    </dgm:pt>
    <dgm:pt modelId="{691C08EB-3A1D-405C-B023-6931E0B33BCC}" type="pres">
      <dgm:prSet presAssocID="{C0925A47-090F-4F65-A2DC-E014DFD6B9F4}" presName="parTx" presStyleLbl="revTx" presStyleIdx="0" presStyleCnt="3">
        <dgm:presLayoutVars>
          <dgm:chMax val="0"/>
          <dgm:chPref val="0"/>
        </dgm:presLayoutVars>
      </dgm:prSet>
      <dgm:spPr/>
    </dgm:pt>
    <dgm:pt modelId="{D684CB16-0F59-45EB-940E-43FB292ADF6B}" type="pres">
      <dgm:prSet presAssocID="{676DEDF3-6BFA-4A4B-8D4C-E573623F89EE}" presName="sibTrans" presStyleCnt="0"/>
      <dgm:spPr/>
    </dgm:pt>
    <dgm:pt modelId="{9E55FF87-6234-409D-B5F7-70E7F52B775F}" type="pres">
      <dgm:prSet presAssocID="{EBDA1C5C-A49D-4D68-85A4-A116A4A64671}" presName="compNode" presStyleCnt="0"/>
      <dgm:spPr/>
    </dgm:pt>
    <dgm:pt modelId="{4A88E892-63DB-467A-9519-DB5C8BFDD305}" type="pres">
      <dgm:prSet presAssocID="{EBDA1C5C-A49D-4D68-85A4-A116A4A64671}" presName="bgRect" presStyleLbl="bgShp" presStyleIdx="1" presStyleCnt="3"/>
      <dgm:spPr/>
    </dgm:pt>
    <dgm:pt modelId="{0A02DB7C-EEAC-4A0F-8598-C3EE7A70A5DD}" type="pres">
      <dgm:prSet presAssocID="{EBDA1C5C-A49D-4D68-85A4-A116A4A64671}" presName="iconRect" presStyleLbl="node1" presStyleIdx="1"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Books"/>
        </a:ext>
      </dgm:extLst>
    </dgm:pt>
    <dgm:pt modelId="{986ED21A-806B-42B7-B493-91B6D99265A8}" type="pres">
      <dgm:prSet presAssocID="{EBDA1C5C-A49D-4D68-85A4-A116A4A64671}" presName="spaceRect" presStyleCnt="0"/>
      <dgm:spPr/>
    </dgm:pt>
    <dgm:pt modelId="{62D24A9C-3330-4120-B5A2-DC73F364DA31}" type="pres">
      <dgm:prSet presAssocID="{EBDA1C5C-A49D-4D68-85A4-A116A4A64671}" presName="parTx" presStyleLbl="revTx" presStyleIdx="1" presStyleCnt="3">
        <dgm:presLayoutVars>
          <dgm:chMax val="0"/>
          <dgm:chPref val="0"/>
        </dgm:presLayoutVars>
      </dgm:prSet>
      <dgm:spPr/>
    </dgm:pt>
    <dgm:pt modelId="{6CFBA4F1-FA2C-44B9-B623-AC0CF6E433CE}" type="pres">
      <dgm:prSet presAssocID="{E57111BA-4233-4321-A495-65A677F47AC9}" presName="sibTrans" presStyleCnt="0"/>
      <dgm:spPr/>
    </dgm:pt>
    <dgm:pt modelId="{EFB1C40D-A6EF-477F-B6BF-92D7193160BE}" type="pres">
      <dgm:prSet presAssocID="{7F2DA89B-3E46-44EA-9C3A-A927C044D5E5}" presName="compNode" presStyleCnt="0"/>
      <dgm:spPr/>
    </dgm:pt>
    <dgm:pt modelId="{DD8930DC-CD84-4632-8527-88149E7DA9F6}" type="pres">
      <dgm:prSet presAssocID="{7F2DA89B-3E46-44EA-9C3A-A927C044D5E5}" presName="bgRect" presStyleLbl="bgShp" presStyleIdx="2" presStyleCnt="3"/>
      <dgm:spPr/>
    </dgm:pt>
    <dgm:pt modelId="{353E84B0-6BD8-4C45-9B38-4807F8B63977}" type="pres">
      <dgm:prSet presAssocID="{7F2DA89B-3E46-44EA-9C3A-A927C044D5E5}" presName="iconRect" presStyleLbl="node1" presStyleIdx="2"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dgm:spPr>
      <dgm:extLst>
        <a:ext uri="{E40237B7-FDA0-4F09-8148-C483321AD2D9}">
          <dgm14:cNvPr xmlns:dgm14="http://schemas.microsoft.com/office/drawing/2010/diagram" id="0" name="" descr="Teacher"/>
        </a:ext>
      </dgm:extLst>
    </dgm:pt>
    <dgm:pt modelId="{78A1C232-9B54-476D-B860-C357BE392774}" type="pres">
      <dgm:prSet presAssocID="{7F2DA89B-3E46-44EA-9C3A-A927C044D5E5}" presName="spaceRect" presStyleCnt="0"/>
      <dgm:spPr/>
    </dgm:pt>
    <dgm:pt modelId="{0E69B2B3-B26E-4792-A093-2E86398D102D}" type="pres">
      <dgm:prSet presAssocID="{7F2DA89B-3E46-44EA-9C3A-A927C044D5E5}" presName="parTx" presStyleLbl="revTx" presStyleIdx="2" presStyleCnt="3">
        <dgm:presLayoutVars>
          <dgm:chMax val="0"/>
          <dgm:chPref val="0"/>
        </dgm:presLayoutVars>
      </dgm:prSet>
      <dgm:spPr/>
    </dgm:pt>
  </dgm:ptLst>
  <dgm:cxnLst>
    <dgm:cxn modelId="{BA00A303-2258-4D15-829B-D2C8331A3541}" type="presOf" srcId="{7F2DA89B-3E46-44EA-9C3A-A927C044D5E5}" destId="{0E69B2B3-B26E-4792-A093-2E86398D102D}" srcOrd="0" destOrd="0" presId="urn:microsoft.com/office/officeart/2018/2/layout/IconVerticalSolidList"/>
    <dgm:cxn modelId="{FB199D40-748C-4077-AAE4-A21F769D5D0C}" srcId="{1E9BA644-F34B-4D82-A2D1-133669417A86}" destId="{EBDA1C5C-A49D-4D68-85A4-A116A4A64671}" srcOrd="1" destOrd="0" parTransId="{87CF3B0C-53AC-4474-A77F-7C42E94D5059}" sibTransId="{E57111BA-4233-4321-A495-65A677F47AC9}"/>
    <dgm:cxn modelId="{93BC626B-03FB-4327-BAF5-459BD94A4106}" srcId="{1E9BA644-F34B-4D82-A2D1-133669417A86}" destId="{C0925A47-090F-4F65-A2DC-E014DFD6B9F4}" srcOrd="0" destOrd="0" parTransId="{23FD1D94-17D8-43D4-BA65-20AE4EA989FF}" sibTransId="{676DEDF3-6BFA-4A4B-8D4C-E573623F89EE}"/>
    <dgm:cxn modelId="{28A7776C-3D8D-429F-9BAC-FA6EE27BDA3F}" type="presOf" srcId="{1E9BA644-F34B-4D82-A2D1-133669417A86}" destId="{481BA0BA-1EB5-408B-B949-96E80CE7CCA9}" srcOrd="0" destOrd="0" presId="urn:microsoft.com/office/officeart/2018/2/layout/IconVerticalSolidList"/>
    <dgm:cxn modelId="{C4F1BA7A-D3AA-4BA4-B20E-560F20B5511B}" type="presOf" srcId="{EBDA1C5C-A49D-4D68-85A4-A116A4A64671}" destId="{62D24A9C-3330-4120-B5A2-DC73F364DA31}" srcOrd="0" destOrd="0" presId="urn:microsoft.com/office/officeart/2018/2/layout/IconVerticalSolidList"/>
    <dgm:cxn modelId="{6DB3E49E-4E8E-4C37-9821-21E6ED545037}" type="presOf" srcId="{C0925A47-090F-4F65-A2DC-E014DFD6B9F4}" destId="{691C08EB-3A1D-405C-B023-6931E0B33BCC}" srcOrd="0" destOrd="0" presId="urn:microsoft.com/office/officeart/2018/2/layout/IconVerticalSolidList"/>
    <dgm:cxn modelId="{895A27BF-95B1-4835-BB63-0B2D090DDB53}" srcId="{1E9BA644-F34B-4D82-A2D1-133669417A86}" destId="{7F2DA89B-3E46-44EA-9C3A-A927C044D5E5}" srcOrd="2" destOrd="0" parTransId="{DD4C54DA-E12F-49A1-B884-45732C64B3B2}" sibTransId="{A1AA7E86-A65B-4C3D-B773-6A0805F80D05}"/>
    <dgm:cxn modelId="{543C6B84-2EF4-4111-8D78-394C8A9E46E9}" type="presParOf" srcId="{481BA0BA-1EB5-408B-B949-96E80CE7CCA9}" destId="{3E7F4B9E-4C63-480D-B890-C76FA001FCAA}" srcOrd="0" destOrd="0" presId="urn:microsoft.com/office/officeart/2018/2/layout/IconVerticalSolidList"/>
    <dgm:cxn modelId="{8865777C-933B-4D43-86B1-6C60ECDE6898}" type="presParOf" srcId="{3E7F4B9E-4C63-480D-B890-C76FA001FCAA}" destId="{B507D7DE-16D7-4979-BE5A-CF09B38D688E}" srcOrd="0" destOrd="0" presId="urn:microsoft.com/office/officeart/2018/2/layout/IconVerticalSolidList"/>
    <dgm:cxn modelId="{4F680AEA-0AF2-4BF4-97CD-D6434674C48F}" type="presParOf" srcId="{3E7F4B9E-4C63-480D-B890-C76FA001FCAA}" destId="{10395952-28EC-4028-8C07-522094B588BD}" srcOrd="1" destOrd="0" presId="urn:microsoft.com/office/officeart/2018/2/layout/IconVerticalSolidList"/>
    <dgm:cxn modelId="{E866195A-5328-4FC1-86ED-A405D2D2705E}" type="presParOf" srcId="{3E7F4B9E-4C63-480D-B890-C76FA001FCAA}" destId="{B3A47BDB-DF41-48F3-AEBA-9A0163373B7D}" srcOrd="2" destOrd="0" presId="urn:microsoft.com/office/officeart/2018/2/layout/IconVerticalSolidList"/>
    <dgm:cxn modelId="{678F9B2B-4B10-4F21-8EA5-417A81AEE227}" type="presParOf" srcId="{3E7F4B9E-4C63-480D-B890-C76FA001FCAA}" destId="{691C08EB-3A1D-405C-B023-6931E0B33BCC}" srcOrd="3" destOrd="0" presId="urn:microsoft.com/office/officeart/2018/2/layout/IconVerticalSolidList"/>
    <dgm:cxn modelId="{7D7FDB4A-329D-45D3-9E47-FD1EF772A80B}" type="presParOf" srcId="{481BA0BA-1EB5-408B-B949-96E80CE7CCA9}" destId="{D684CB16-0F59-45EB-940E-43FB292ADF6B}" srcOrd="1" destOrd="0" presId="urn:microsoft.com/office/officeart/2018/2/layout/IconVerticalSolidList"/>
    <dgm:cxn modelId="{E94C8D8A-3C89-47F3-ACBB-E118AB2B916A}" type="presParOf" srcId="{481BA0BA-1EB5-408B-B949-96E80CE7CCA9}" destId="{9E55FF87-6234-409D-B5F7-70E7F52B775F}" srcOrd="2" destOrd="0" presId="urn:microsoft.com/office/officeart/2018/2/layout/IconVerticalSolidList"/>
    <dgm:cxn modelId="{D58E1509-B22D-402D-BCB3-2DAC76E9F611}" type="presParOf" srcId="{9E55FF87-6234-409D-B5F7-70E7F52B775F}" destId="{4A88E892-63DB-467A-9519-DB5C8BFDD305}" srcOrd="0" destOrd="0" presId="urn:microsoft.com/office/officeart/2018/2/layout/IconVerticalSolidList"/>
    <dgm:cxn modelId="{ACA3B176-15C1-4C49-B5A2-EB61C38DFC27}" type="presParOf" srcId="{9E55FF87-6234-409D-B5F7-70E7F52B775F}" destId="{0A02DB7C-EEAC-4A0F-8598-C3EE7A70A5DD}" srcOrd="1" destOrd="0" presId="urn:microsoft.com/office/officeart/2018/2/layout/IconVerticalSolidList"/>
    <dgm:cxn modelId="{027CF609-FB8D-4876-83A6-3014EBA45AF7}" type="presParOf" srcId="{9E55FF87-6234-409D-B5F7-70E7F52B775F}" destId="{986ED21A-806B-42B7-B493-91B6D99265A8}" srcOrd="2" destOrd="0" presId="urn:microsoft.com/office/officeart/2018/2/layout/IconVerticalSolidList"/>
    <dgm:cxn modelId="{10309001-D4C4-4CD4-BC60-655CFA0BF1B3}" type="presParOf" srcId="{9E55FF87-6234-409D-B5F7-70E7F52B775F}" destId="{62D24A9C-3330-4120-B5A2-DC73F364DA31}" srcOrd="3" destOrd="0" presId="urn:microsoft.com/office/officeart/2018/2/layout/IconVerticalSolidList"/>
    <dgm:cxn modelId="{9AD89423-1E64-429A-8D14-792525438893}" type="presParOf" srcId="{481BA0BA-1EB5-408B-B949-96E80CE7CCA9}" destId="{6CFBA4F1-FA2C-44B9-B623-AC0CF6E433CE}" srcOrd="3" destOrd="0" presId="urn:microsoft.com/office/officeart/2018/2/layout/IconVerticalSolidList"/>
    <dgm:cxn modelId="{7B1B791A-0506-4198-B73D-9559368BDDBF}" type="presParOf" srcId="{481BA0BA-1EB5-408B-B949-96E80CE7CCA9}" destId="{EFB1C40D-A6EF-477F-B6BF-92D7193160BE}" srcOrd="4" destOrd="0" presId="urn:microsoft.com/office/officeart/2018/2/layout/IconVerticalSolidList"/>
    <dgm:cxn modelId="{0570597F-44EB-48F1-9E68-07600810134A}" type="presParOf" srcId="{EFB1C40D-A6EF-477F-B6BF-92D7193160BE}" destId="{DD8930DC-CD84-4632-8527-88149E7DA9F6}" srcOrd="0" destOrd="0" presId="urn:microsoft.com/office/officeart/2018/2/layout/IconVerticalSolidList"/>
    <dgm:cxn modelId="{D4BF691A-EFC5-4016-AA43-E243D6D2920C}" type="presParOf" srcId="{EFB1C40D-A6EF-477F-B6BF-92D7193160BE}" destId="{353E84B0-6BD8-4C45-9B38-4807F8B63977}" srcOrd="1" destOrd="0" presId="urn:microsoft.com/office/officeart/2018/2/layout/IconVerticalSolidList"/>
    <dgm:cxn modelId="{23A3C437-2139-4751-9DCC-782AC8F953A0}" type="presParOf" srcId="{EFB1C40D-A6EF-477F-B6BF-92D7193160BE}" destId="{78A1C232-9B54-476D-B860-C357BE392774}" srcOrd="2" destOrd="0" presId="urn:microsoft.com/office/officeart/2018/2/layout/IconVerticalSolidList"/>
    <dgm:cxn modelId="{94D27477-553D-4A01-8341-14099F16D2AF}" type="presParOf" srcId="{EFB1C40D-A6EF-477F-B6BF-92D7193160BE}" destId="{0E69B2B3-B26E-4792-A093-2E86398D102D}"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D37A6B05-1C14-4860-9B7B-CC30A3B72339}"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0FCA652B-2EDF-4A13-B7CF-F5B8AFFFE4B0}">
      <dgm:prSet/>
      <dgm:spPr/>
      <dgm:t>
        <a:bodyPr/>
        <a:lstStyle/>
        <a:p>
          <a:r>
            <a:rPr lang="en-GB"/>
            <a:t>Teacher training (TiCC model) and other learner centred approach. </a:t>
          </a:r>
          <a:endParaRPr lang="en-US"/>
        </a:p>
      </dgm:t>
    </dgm:pt>
    <dgm:pt modelId="{AF989516-480C-4DB6-94BD-3C823B796260}" type="parTrans" cxnId="{363B2EF4-7F18-45B7-BAD8-DEEEA207AE47}">
      <dgm:prSet/>
      <dgm:spPr/>
      <dgm:t>
        <a:bodyPr/>
        <a:lstStyle/>
        <a:p>
          <a:endParaRPr lang="en-US"/>
        </a:p>
      </dgm:t>
    </dgm:pt>
    <dgm:pt modelId="{5FCAFEAA-F335-4283-9C1B-926A214DC8F9}" type="sibTrans" cxnId="{363B2EF4-7F18-45B7-BAD8-DEEEA207AE47}">
      <dgm:prSet/>
      <dgm:spPr/>
      <dgm:t>
        <a:bodyPr/>
        <a:lstStyle/>
        <a:p>
          <a:endParaRPr lang="en-US"/>
        </a:p>
      </dgm:t>
    </dgm:pt>
    <dgm:pt modelId="{6ACAE79D-A655-4A18-9897-4DBED6B5258D}">
      <dgm:prSet/>
      <dgm:spPr/>
      <dgm:t>
        <a:bodyPr/>
        <a:lstStyle/>
        <a:p>
          <a:r>
            <a:rPr lang="en-GB"/>
            <a:t>TiCC resources here: </a:t>
          </a:r>
          <a:r>
            <a:rPr lang="en-GB">
              <a:hlinkClick xmlns:r="http://schemas.openxmlformats.org/officeDocument/2006/relationships" r:id="rId1"/>
            </a:rPr>
            <a:t>https://inee.org/resources/teachers-crisis-contexts-training-primary-school-teachers</a:t>
          </a:r>
          <a:r>
            <a:rPr lang="en-GB"/>
            <a:t> </a:t>
          </a:r>
          <a:endParaRPr lang="en-US"/>
        </a:p>
      </dgm:t>
    </dgm:pt>
    <dgm:pt modelId="{092BD0BE-0808-40FD-90CB-A7E23333241F}" type="parTrans" cxnId="{12028235-8039-4B18-B329-9935AC335982}">
      <dgm:prSet/>
      <dgm:spPr/>
      <dgm:t>
        <a:bodyPr/>
        <a:lstStyle/>
        <a:p>
          <a:endParaRPr lang="en-US"/>
        </a:p>
      </dgm:t>
    </dgm:pt>
    <dgm:pt modelId="{33B8B993-EEE0-432C-AE2D-AB722C49FD26}" type="sibTrans" cxnId="{12028235-8039-4B18-B329-9935AC335982}">
      <dgm:prSet/>
      <dgm:spPr/>
      <dgm:t>
        <a:bodyPr/>
        <a:lstStyle/>
        <a:p>
          <a:endParaRPr lang="en-US"/>
        </a:p>
      </dgm:t>
    </dgm:pt>
    <dgm:pt modelId="{BA249F84-A5B1-4677-AF24-415B482F73D1}">
      <dgm:prSet/>
      <dgm:spPr/>
      <dgm:t>
        <a:bodyPr/>
        <a:lstStyle/>
        <a:p>
          <a:r>
            <a:rPr lang="en-GB"/>
            <a:t>Subject based training ( MoE trainers), how do we influence the MoE Subject based teacher training. </a:t>
          </a:r>
          <a:endParaRPr lang="en-US"/>
        </a:p>
      </dgm:t>
    </dgm:pt>
    <dgm:pt modelId="{928A8C22-4442-424E-8E76-636805DDB3DC}" type="parTrans" cxnId="{46A7D96F-25AF-422B-90AD-239EA07E1A47}">
      <dgm:prSet/>
      <dgm:spPr/>
      <dgm:t>
        <a:bodyPr/>
        <a:lstStyle/>
        <a:p>
          <a:endParaRPr lang="en-US"/>
        </a:p>
      </dgm:t>
    </dgm:pt>
    <dgm:pt modelId="{97070CCB-6BF2-44D7-AA96-F9A3E010EDE4}" type="sibTrans" cxnId="{46A7D96F-25AF-422B-90AD-239EA07E1A47}">
      <dgm:prSet/>
      <dgm:spPr/>
      <dgm:t>
        <a:bodyPr/>
        <a:lstStyle/>
        <a:p>
          <a:endParaRPr lang="en-US"/>
        </a:p>
      </dgm:t>
    </dgm:pt>
    <dgm:pt modelId="{76E7C1AD-1F56-49A8-AFED-92594EED3A0E}" type="pres">
      <dgm:prSet presAssocID="{D37A6B05-1C14-4860-9B7B-CC30A3B72339}" presName="linear" presStyleCnt="0">
        <dgm:presLayoutVars>
          <dgm:animLvl val="lvl"/>
          <dgm:resizeHandles val="exact"/>
        </dgm:presLayoutVars>
      </dgm:prSet>
      <dgm:spPr/>
    </dgm:pt>
    <dgm:pt modelId="{0E86AF26-4ADD-4122-94D7-EF9AB668EA0F}" type="pres">
      <dgm:prSet presAssocID="{0FCA652B-2EDF-4A13-B7CF-F5B8AFFFE4B0}" presName="parentText" presStyleLbl="node1" presStyleIdx="0" presStyleCnt="3">
        <dgm:presLayoutVars>
          <dgm:chMax val="0"/>
          <dgm:bulletEnabled val="1"/>
        </dgm:presLayoutVars>
      </dgm:prSet>
      <dgm:spPr/>
    </dgm:pt>
    <dgm:pt modelId="{13328D12-3A99-4FE7-8432-177110D0885E}" type="pres">
      <dgm:prSet presAssocID="{5FCAFEAA-F335-4283-9C1B-926A214DC8F9}" presName="spacer" presStyleCnt="0"/>
      <dgm:spPr/>
    </dgm:pt>
    <dgm:pt modelId="{3601D4FE-2FFB-4819-9277-DE42AB3755E7}" type="pres">
      <dgm:prSet presAssocID="{6ACAE79D-A655-4A18-9897-4DBED6B5258D}" presName="parentText" presStyleLbl="node1" presStyleIdx="1" presStyleCnt="3">
        <dgm:presLayoutVars>
          <dgm:chMax val="0"/>
          <dgm:bulletEnabled val="1"/>
        </dgm:presLayoutVars>
      </dgm:prSet>
      <dgm:spPr/>
    </dgm:pt>
    <dgm:pt modelId="{0ECC795B-8B34-4E2D-9540-5747658AF301}" type="pres">
      <dgm:prSet presAssocID="{33B8B993-EEE0-432C-AE2D-AB722C49FD26}" presName="spacer" presStyleCnt="0"/>
      <dgm:spPr/>
    </dgm:pt>
    <dgm:pt modelId="{0CD4F340-572F-4848-9BBC-4837CDD6D384}" type="pres">
      <dgm:prSet presAssocID="{BA249F84-A5B1-4677-AF24-415B482F73D1}" presName="parentText" presStyleLbl="node1" presStyleIdx="2" presStyleCnt="3">
        <dgm:presLayoutVars>
          <dgm:chMax val="0"/>
          <dgm:bulletEnabled val="1"/>
        </dgm:presLayoutVars>
      </dgm:prSet>
      <dgm:spPr/>
    </dgm:pt>
  </dgm:ptLst>
  <dgm:cxnLst>
    <dgm:cxn modelId="{BE3B2117-A3DA-4681-A082-1F32071FABE8}" type="presOf" srcId="{6ACAE79D-A655-4A18-9897-4DBED6B5258D}" destId="{3601D4FE-2FFB-4819-9277-DE42AB3755E7}" srcOrd="0" destOrd="0" presId="urn:microsoft.com/office/officeart/2005/8/layout/vList2"/>
    <dgm:cxn modelId="{12028235-8039-4B18-B329-9935AC335982}" srcId="{D37A6B05-1C14-4860-9B7B-CC30A3B72339}" destId="{6ACAE79D-A655-4A18-9897-4DBED6B5258D}" srcOrd="1" destOrd="0" parTransId="{092BD0BE-0808-40FD-90CB-A7E23333241F}" sibTransId="{33B8B993-EEE0-432C-AE2D-AB722C49FD26}"/>
    <dgm:cxn modelId="{46A7D96F-25AF-422B-90AD-239EA07E1A47}" srcId="{D37A6B05-1C14-4860-9B7B-CC30A3B72339}" destId="{BA249F84-A5B1-4677-AF24-415B482F73D1}" srcOrd="2" destOrd="0" parTransId="{928A8C22-4442-424E-8E76-636805DDB3DC}" sibTransId="{97070CCB-6BF2-44D7-AA96-F9A3E010EDE4}"/>
    <dgm:cxn modelId="{6CC1B883-4D4A-4CAE-9F34-9706A2EE1EEC}" type="presOf" srcId="{D37A6B05-1C14-4860-9B7B-CC30A3B72339}" destId="{76E7C1AD-1F56-49A8-AFED-92594EED3A0E}" srcOrd="0" destOrd="0" presId="urn:microsoft.com/office/officeart/2005/8/layout/vList2"/>
    <dgm:cxn modelId="{681F4597-A16F-4680-825D-489C31514F41}" type="presOf" srcId="{BA249F84-A5B1-4677-AF24-415B482F73D1}" destId="{0CD4F340-572F-4848-9BBC-4837CDD6D384}" srcOrd="0" destOrd="0" presId="urn:microsoft.com/office/officeart/2005/8/layout/vList2"/>
    <dgm:cxn modelId="{EC6CF1C9-032E-4C88-9E17-F3BAA9153805}" type="presOf" srcId="{0FCA652B-2EDF-4A13-B7CF-F5B8AFFFE4B0}" destId="{0E86AF26-4ADD-4122-94D7-EF9AB668EA0F}" srcOrd="0" destOrd="0" presId="urn:microsoft.com/office/officeart/2005/8/layout/vList2"/>
    <dgm:cxn modelId="{363B2EF4-7F18-45B7-BAD8-DEEEA207AE47}" srcId="{D37A6B05-1C14-4860-9B7B-CC30A3B72339}" destId="{0FCA652B-2EDF-4A13-B7CF-F5B8AFFFE4B0}" srcOrd="0" destOrd="0" parTransId="{AF989516-480C-4DB6-94BD-3C823B796260}" sibTransId="{5FCAFEAA-F335-4283-9C1B-926A214DC8F9}"/>
    <dgm:cxn modelId="{1C7A18CE-68C6-4AFF-ACFA-ED24765D25B1}" type="presParOf" srcId="{76E7C1AD-1F56-49A8-AFED-92594EED3A0E}" destId="{0E86AF26-4ADD-4122-94D7-EF9AB668EA0F}" srcOrd="0" destOrd="0" presId="urn:microsoft.com/office/officeart/2005/8/layout/vList2"/>
    <dgm:cxn modelId="{84B561F7-C90C-4C7C-A2D5-EB0742B5E76E}" type="presParOf" srcId="{76E7C1AD-1F56-49A8-AFED-92594EED3A0E}" destId="{13328D12-3A99-4FE7-8432-177110D0885E}" srcOrd="1" destOrd="0" presId="urn:microsoft.com/office/officeart/2005/8/layout/vList2"/>
    <dgm:cxn modelId="{A4018680-FA03-476C-97AC-F1E00666D556}" type="presParOf" srcId="{76E7C1AD-1F56-49A8-AFED-92594EED3A0E}" destId="{3601D4FE-2FFB-4819-9277-DE42AB3755E7}" srcOrd="2" destOrd="0" presId="urn:microsoft.com/office/officeart/2005/8/layout/vList2"/>
    <dgm:cxn modelId="{A314E50F-D99D-4B6A-9A58-BE1E8783720A}" type="presParOf" srcId="{76E7C1AD-1F56-49A8-AFED-92594EED3A0E}" destId="{0ECC795B-8B34-4E2D-9540-5747658AF301}" srcOrd="3" destOrd="0" presId="urn:microsoft.com/office/officeart/2005/8/layout/vList2"/>
    <dgm:cxn modelId="{C021FD13-CDB8-42FB-91AF-879D076A681B}" type="presParOf" srcId="{76E7C1AD-1F56-49A8-AFED-92594EED3A0E}" destId="{0CD4F340-572F-4848-9BBC-4837CDD6D384}"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1A245606-5E1A-46FF-BEE1-8FA94AC46930}" type="doc">
      <dgm:prSet loTypeId="urn:microsoft.com/office/officeart/2018/2/layout/IconLabelList" loCatId="icon" qsTypeId="urn:microsoft.com/office/officeart/2005/8/quickstyle/simple1" qsCatId="simple" csTypeId="urn:microsoft.com/office/officeart/2018/5/colors/Iconchunking_neutralbg_accent0_3" csCatId="mainScheme" phldr="1"/>
      <dgm:spPr/>
      <dgm:t>
        <a:bodyPr/>
        <a:lstStyle/>
        <a:p>
          <a:endParaRPr lang="en-US"/>
        </a:p>
      </dgm:t>
    </dgm:pt>
    <dgm:pt modelId="{F7BE9E3F-9945-46DC-9074-F67E692AD8A3}">
      <dgm:prSet/>
      <dgm:spPr/>
      <dgm:t>
        <a:bodyPr/>
        <a:lstStyle/>
        <a:p>
          <a:r>
            <a:rPr lang="en-GB"/>
            <a:t>Teacher incentives. </a:t>
          </a:r>
          <a:endParaRPr lang="en-US"/>
        </a:p>
      </dgm:t>
    </dgm:pt>
    <dgm:pt modelId="{62E946DA-22DF-4632-89C0-6346E31DBDF2}" type="parTrans" cxnId="{A5890A0E-1E1D-44F0-8B54-2125E8F14C68}">
      <dgm:prSet/>
      <dgm:spPr/>
      <dgm:t>
        <a:bodyPr/>
        <a:lstStyle/>
        <a:p>
          <a:endParaRPr lang="en-US"/>
        </a:p>
      </dgm:t>
    </dgm:pt>
    <dgm:pt modelId="{53127F5F-18D6-4E45-B4F3-A603B774E3D3}" type="sibTrans" cxnId="{A5890A0E-1E1D-44F0-8B54-2125E8F14C68}">
      <dgm:prSet/>
      <dgm:spPr/>
      <dgm:t>
        <a:bodyPr/>
        <a:lstStyle/>
        <a:p>
          <a:endParaRPr lang="en-US"/>
        </a:p>
      </dgm:t>
    </dgm:pt>
    <dgm:pt modelId="{182CEC6B-70B4-4407-9E8B-056C0BD217D1}">
      <dgm:prSet/>
      <dgm:spPr/>
      <dgm:t>
        <a:bodyPr/>
        <a:lstStyle/>
        <a:p>
          <a:r>
            <a:rPr lang="en-GB"/>
            <a:t>Teacher Salary </a:t>
          </a:r>
          <a:endParaRPr lang="en-US"/>
        </a:p>
      </dgm:t>
    </dgm:pt>
    <dgm:pt modelId="{DAF8636A-B674-4DB1-944B-26774F35F71D}" type="parTrans" cxnId="{494A0155-2ED5-4AF7-90D1-3FE609D0F350}">
      <dgm:prSet/>
      <dgm:spPr/>
      <dgm:t>
        <a:bodyPr/>
        <a:lstStyle/>
        <a:p>
          <a:endParaRPr lang="en-US"/>
        </a:p>
      </dgm:t>
    </dgm:pt>
    <dgm:pt modelId="{68678CA5-5834-40DB-9F24-E6AD7C1D0120}" type="sibTrans" cxnId="{494A0155-2ED5-4AF7-90D1-3FE609D0F350}">
      <dgm:prSet/>
      <dgm:spPr/>
      <dgm:t>
        <a:bodyPr/>
        <a:lstStyle/>
        <a:p>
          <a:endParaRPr lang="en-US"/>
        </a:p>
      </dgm:t>
    </dgm:pt>
    <dgm:pt modelId="{B40F0A4E-74FF-41E3-A00D-C6100D43D4CB}">
      <dgm:prSet/>
      <dgm:spPr/>
      <dgm:t>
        <a:bodyPr/>
        <a:lstStyle/>
        <a:p>
          <a:r>
            <a:rPr lang="en-GB"/>
            <a:t>In case incentives and Salaries are not possible, think of Cash for teachers or in-kind support.</a:t>
          </a:r>
          <a:endParaRPr lang="en-US"/>
        </a:p>
      </dgm:t>
    </dgm:pt>
    <dgm:pt modelId="{B275DD1E-D8C9-49D2-BFCB-F70CE2EAC4E2}" type="parTrans" cxnId="{7C70FB4E-A4E4-4975-9473-851FB92859EB}">
      <dgm:prSet/>
      <dgm:spPr/>
      <dgm:t>
        <a:bodyPr/>
        <a:lstStyle/>
        <a:p>
          <a:endParaRPr lang="en-US"/>
        </a:p>
      </dgm:t>
    </dgm:pt>
    <dgm:pt modelId="{8D0A3A0C-4B6D-42D4-A74E-C9F699F8E369}" type="sibTrans" cxnId="{7C70FB4E-A4E4-4975-9473-851FB92859EB}">
      <dgm:prSet/>
      <dgm:spPr/>
      <dgm:t>
        <a:bodyPr/>
        <a:lstStyle/>
        <a:p>
          <a:endParaRPr lang="en-US"/>
        </a:p>
      </dgm:t>
    </dgm:pt>
    <dgm:pt modelId="{4431CD3F-E1AD-4F7D-8462-D99C19467284}">
      <dgm:prSet/>
      <dgm:spPr/>
      <dgm:t>
        <a:bodyPr/>
        <a:lstStyle/>
        <a:p>
          <a:r>
            <a:rPr lang="en-GB"/>
            <a:t>The aim to continue teaching and learning</a:t>
          </a:r>
          <a:endParaRPr lang="en-US"/>
        </a:p>
      </dgm:t>
    </dgm:pt>
    <dgm:pt modelId="{067017FE-FA14-4540-8867-8B36054B38CC}" type="parTrans" cxnId="{DDD08CA7-D095-44A4-89B2-5341220FC987}">
      <dgm:prSet/>
      <dgm:spPr/>
      <dgm:t>
        <a:bodyPr/>
        <a:lstStyle/>
        <a:p>
          <a:endParaRPr lang="en-US"/>
        </a:p>
      </dgm:t>
    </dgm:pt>
    <dgm:pt modelId="{252FF641-03DF-4DED-B4A7-952C9BF553F2}" type="sibTrans" cxnId="{DDD08CA7-D095-44A4-89B2-5341220FC987}">
      <dgm:prSet/>
      <dgm:spPr/>
      <dgm:t>
        <a:bodyPr/>
        <a:lstStyle/>
        <a:p>
          <a:endParaRPr lang="en-US"/>
        </a:p>
      </dgm:t>
    </dgm:pt>
    <dgm:pt modelId="{FDE5F360-BBAD-4942-B0B6-3E8106398D74}" type="pres">
      <dgm:prSet presAssocID="{1A245606-5E1A-46FF-BEE1-8FA94AC46930}" presName="root" presStyleCnt="0">
        <dgm:presLayoutVars>
          <dgm:dir/>
          <dgm:resizeHandles val="exact"/>
        </dgm:presLayoutVars>
      </dgm:prSet>
      <dgm:spPr/>
    </dgm:pt>
    <dgm:pt modelId="{F1AF6930-7879-4FC9-B9A4-7E49F4910D28}" type="pres">
      <dgm:prSet presAssocID="{F7BE9E3F-9945-46DC-9074-F67E692AD8A3}" presName="compNode" presStyleCnt="0"/>
      <dgm:spPr/>
    </dgm:pt>
    <dgm:pt modelId="{11D8D8F0-DA39-4BEE-96D9-EABA21148819}" type="pres">
      <dgm:prSet presAssocID="{F7BE9E3F-9945-46DC-9074-F67E692AD8A3}" presName="iconRect" presStyleLbl="node1" presStyleIdx="0" presStyleCnt="4"/>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a:noFill/>
        </a:ln>
      </dgm:spPr>
      <dgm:extLst>
        <a:ext uri="{E40237B7-FDA0-4F09-8148-C483321AD2D9}">
          <dgm14:cNvPr xmlns:dgm14="http://schemas.microsoft.com/office/drawing/2010/diagram" id="0" name="" descr="Classroom"/>
        </a:ext>
      </dgm:extLst>
    </dgm:pt>
    <dgm:pt modelId="{E1B7E6A0-278D-4982-84E2-DB1B368FD44F}" type="pres">
      <dgm:prSet presAssocID="{F7BE9E3F-9945-46DC-9074-F67E692AD8A3}" presName="spaceRect" presStyleCnt="0"/>
      <dgm:spPr/>
    </dgm:pt>
    <dgm:pt modelId="{BD48DF09-71A9-4769-91FA-A8043BD33457}" type="pres">
      <dgm:prSet presAssocID="{F7BE9E3F-9945-46DC-9074-F67E692AD8A3}" presName="textRect" presStyleLbl="revTx" presStyleIdx="0" presStyleCnt="4">
        <dgm:presLayoutVars>
          <dgm:chMax val="1"/>
          <dgm:chPref val="1"/>
        </dgm:presLayoutVars>
      </dgm:prSet>
      <dgm:spPr/>
    </dgm:pt>
    <dgm:pt modelId="{368F9E72-AFE7-44C9-BC5E-4832ED9066F5}" type="pres">
      <dgm:prSet presAssocID="{53127F5F-18D6-4E45-B4F3-A603B774E3D3}" presName="sibTrans" presStyleCnt="0"/>
      <dgm:spPr/>
    </dgm:pt>
    <dgm:pt modelId="{42251436-AC39-4C65-962C-69FC7F4A89A6}" type="pres">
      <dgm:prSet presAssocID="{182CEC6B-70B4-4407-9E8B-056C0BD217D1}" presName="compNode" presStyleCnt="0"/>
      <dgm:spPr/>
    </dgm:pt>
    <dgm:pt modelId="{015728CC-E3C2-4551-A2E6-015321ED28AB}" type="pres">
      <dgm:prSet presAssocID="{182CEC6B-70B4-4407-9E8B-056C0BD217D1}" presName="iconRect" presStyleLbl="node1" presStyleIdx="1" presStyleCnt="4"/>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Money"/>
        </a:ext>
      </dgm:extLst>
    </dgm:pt>
    <dgm:pt modelId="{6DAE8E54-AF13-47C4-9A43-0FA0C63E0810}" type="pres">
      <dgm:prSet presAssocID="{182CEC6B-70B4-4407-9E8B-056C0BD217D1}" presName="spaceRect" presStyleCnt="0"/>
      <dgm:spPr/>
    </dgm:pt>
    <dgm:pt modelId="{0ABD033D-6E81-4893-AF9F-734149A5C3C9}" type="pres">
      <dgm:prSet presAssocID="{182CEC6B-70B4-4407-9E8B-056C0BD217D1}" presName="textRect" presStyleLbl="revTx" presStyleIdx="1" presStyleCnt="4">
        <dgm:presLayoutVars>
          <dgm:chMax val="1"/>
          <dgm:chPref val="1"/>
        </dgm:presLayoutVars>
      </dgm:prSet>
      <dgm:spPr/>
    </dgm:pt>
    <dgm:pt modelId="{E568906A-51C5-48A5-9030-348AE1E43BDF}" type="pres">
      <dgm:prSet presAssocID="{68678CA5-5834-40DB-9F24-E6AD7C1D0120}" presName="sibTrans" presStyleCnt="0"/>
      <dgm:spPr/>
    </dgm:pt>
    <dgm:pt modelId="{9D303E0C-2E6A-4A10-802A-CDD8D4BA95C1}" type="pres">
      <dgm:prSet presAssocID="{B40F0A4E-74FF-41E3-A00D-C6100D43D4CB}" presName="compNode" presStyleCnt="0"/>
      <dgm:spPr/>
    </dgm:pt>
    <dgm:pt modelId="{A69B4B11-673F-4C76-8E33-C58E3DAFABE9}" type="pres">
      <dgm:prSet presAssocID="{B40F0A4E-74FF-41E3-A00D-C6100D43D4CB}" presName="iconRect" presStyleLbl="node1" presStyleIdx="2" presStyleCnt="4"/>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dgm:spPr>
      <dgm:extLst>
        <a:ext uri="{E40237B7-FDA0-4F09-8148-C483321AD2D9}">
          <dgm14:cNvPr xmlns:dgm14="http://schemas.microsoft.com/office/drawing/2010/diagram" id="0" name="" descr="Dollar"/>
        </a:ext>
      </dgm:extLst>
    </dgm:pt>
    <dgm:pt modelId="{4C8315C6-F941-4A4A-A1BB-BBC21CC60F5D}" type="pres">
      <dgm:prSet presAssocID="{B40F0A4E-74FF-41E3-A00D-C6100D43D4CB}" presName="spaceRect" presStyleCnt="0"/>
      <dgm:spPr/>
    </dgm:pt>
    <dgm:pt modelId="{F698B7B0-D055-44A2-9F6C-40A37874879A}" type="pres">
      <dgm:prSet presAssocID="{B40F0A4E-74FF-41E3-A00D-C6100D43D4CB}" presName="textRect" presStyleLbl="revTx" presStyleIdx="2" presStyleCnt="4">
        <dgm:presLayoutVars>
          <dgm:chMax val="1"/>
          <dgm:chPref val="1"/>
        </dgm:presLayoutVars>
      </dgm:prSet>
      <dgm:spPr/>
    </dgm:pt>
    <dgm:pt modelId="{834C8860-4958-4670-9F6B-66D6EC4842B6}" type="pres">
      <dgm:prSet presAssocID="{8D0A3A0C-4B6D-42D4-A74E-C9F699F8E369}" presName="sibTrans" presStyleCnt="0"/>
      <dgm:spPr/>
    </dgm:pt>
    <dgm:pt modelId="{66268127-8D72-4796-A5A5-CD89ABD146CD}" type="pres">
      <dgm:prSet presAssocID="{4431CD3F-E1AD-4F7D-8462-D99C19467284}" presName="compNode" presStyleCnt="0"/>
      <dgm:spPr/>
    </dgm:pt>
    <dgm:pt modelId="{2C2B2D5D-6A1D-41BB-B0A5-0192A1A0B2AC}" type="pres">
      <dgm:prSet presAssocID="{4431CD3F-E1AD-4F7D-8462-D99C19467284}" presName="iconRect" presStyleLbl="node1" presStyleIdx="3" presStyleCnt="4"/>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Bullseye"/>
        </a:ext>
      </dgm:extLst>
    </dgm:pt>
    <dgm:pt modelId="{715E35FA-1565-442B-B8EB-3F706DBA84D1}" type="pres">
      <dgm:prSet presAssocID="{4431CD3F-E1AD-4F7D-8462-D99C19467284}" presName="spaceRect" presStyleCnt="0"/>
      <dgm:spPr/>
    </dgm:pt>
    <dgm:pt modelId="{7259575D-7CD3-4B22-94A9-AC891B7866A2}" type="pres">
      <dgm:prSet presAssocID="{4431CD3F-E1AD-4F7D-8462-D99C19467284}" presName="textRect" presStyleLbl="revTx" presStyleIdx="3" presStyleCnt="4">
        <dgm:presLayoutVars>
          <dgm:chMax val="1"/>
          <dgm:chPref val="1"/>
        </dgm:presLayoutVars>
      </dgm:prSet>
      <dgm:spPr/>
    </dgm:pt>
  </dgm:ptLst>
  <dgm:cxnLst>
    <dgm:cxn modelId="{A5890A0E-1E1D-44F0-8B54-2125E8F14C68}" srcId="{1A245606-5E1A-46FF-BEE1-8FA94AC46930}" destId="{F7BE9E3F-9945-46DC-9074-F67E692AD8A3}" srcOrd="0" destOrd="0" parTransId="{62E946DA-22DF-4632-89C0-6346E31DBDF2}" sibTransId="{53127F5F-18D6-4E45-B4F3-A603B774E3D3}"/>
    <dgm:cxn modelId="{72EDA82B-E93E-47E5-849E-C8099168E5D9}" type="presOf" srcId="{F7BE9E3F-9945-46DC-9074-F67E692AD8A3}" destId="{BD48DF09-71A9-4769-91FA-A8043BD33457}" srcOrd="0" destOrd="0" presId="urn:microsoft.com/office/officeart/2018/2/layout/IconLabelList"/>
    <dgm:cxn modelId="{7F3A116A-BE77-47E1-B10C-709F975F037A}" type="presOf" srcId="{1A245606-5E1A-46FF-BEE1-8FA94AC46930}" destId="{FDE5F360-BBAD-4942-B0B6-3E8106398D74}" srcOrd="0" destOrd="0" presId="urn:microsoft.com/office/officeart/2018/2/layout/IconLabelList"/>
    <dgm:cxn modelId="{7C70FB4E-A4E4-4975-9473-851FB92859EB}" srcId="{1A245606-5E1A-46FF-BEE1-8FA94AC46930}" destId="{B40F0A4E-74FF-41E3-A00D-C6100D43D4CB}" srcOrd="2" destOrd="0" parTransId="{B275DD1E-D8C9-49D2-BFCB-F70CE2EAC4E2}" sibTransId="{8D0A3A0C-4B6D-42D4-A74E-C9F699F8E369}"/>
    <dgm:cxn modelId="{F58C6F72-B86E-46D5-A9BE-9AB8BD96D08C}" type="presOf" srcId="{4431CD3F-E1AD-4F7D-8462-D99C19467284}" destId="{7259575D-7CD3-4B22-94A9-AC891B7866A2}" srcOrd="0" destOrd="0" presId="urn:microsoft.com/office/officeart/2018/2/layout/IconLabelList"/>
    <dgm:cxn modelId="{494A0155-2ED5-4AF7-90D1-3FE609D0F350}" srcId="{1A245606-5E1A-46FF-BEE1-8FA94AC46930}" destId="{182CEC6B-70B4-4407-9E8B-056C0BD217D1}" srcOrd="1" destOrd="0" parTransId="{DAF8636A-B674-4DB1-944B-26774F35F71D}" sibTransId="{68678CA5-5834-40DB-9F24-E6AD7C1D0120}"/>
    <dgm:cxn modelId="{DDD08CA7-D095-44A4-89B2-5341220FC987}" srcId="{1A245606-5E1A-46FF-BEE1-8FA94AC46930}" destId="{4431CD3F-E1AD-4F7D-8462-D99C19467284}" srcOrd="3" destOrd="0" parTransId="{067017FE-FA14-4540-8867-8B36054B38CC}" sibTransId="{252FF641-03DF-4DED-B4A7-952C9BF553F2}"/>
    <dgm:cxn modelId="{141303BE-7D3B-4E63-AB27-CE08A9488DE6}" type="presOf" srcId="{182CEC6B-70B4-4407-9E8B-056C0BD217D1}" destId="{0ABD033D-6E81-4893-AF9F-734149A5C3C9}" srcOrd="0" destOrd="0" presId="urn:microsoft.com/office/officeart/2018/2/layout/IconLabelList"/>
    <dgm:cxn modelId="{63DC76F7-918C-4BBF-869C-8B5D2E1A86F4}" type="presOf" srcId="{B40F0A4E-74FF-41E3-A00D-C6100D43D4CB}" destId="{F698B7B0-D055-44A2-9F6C-40A37874879A}" srcOrd="0" destOrd="0" presId="urn:microsoft.com/office/officeart/2018/2/layout/IconLabelList"/>
    <dgm:cxn modelId="{74E1D851-AE25-4931-B0EA-11B7A518E0F7}" type="presParOf" srcId="{FDE5F360-BBAD-4942-B0B6-3E8106398D74}" destId="{F1AF6930-7879-4FC9-B9A4-7E49F4910D28}" srcOrd="0" destOrd="0" presId="urn:microsoft.com/office/officeart/2018/2/layout/IconLabelList"/>
    <dgm:cxn modelId="{604E3EF9-1EB6-4041-ACB9-3D938027DFE5}" type="presParOf" srcId="{F1AF6930-7879-4FC9-B9A4-7E49F4910D28}" destId="{11D8D8F0-DA39-4BEE-96D9-EABA21148819}" srcOrd="0" destOrd="0" presId="urn:microsoft.com/office/officeart/2018/2/layout/IconLabelList"/>
    <dgm:cxn modelId="{03C2A5C0-6141-42F0-ADD6-A4FD73C577A7}" type="presParOf" srcId="{F1AF6930-7879-4FC9-B9A4-7E49F4910D28}" destId="{E1B7E6A0-278D-4982-84E2-DB1B368FD44F}" srcOrd="1" destOrd="0" presId="urn:microsoft.com/office/officeart/2018/2/layout/IconLabelList"/>
    <dgm:cxn modelId="{D6802D71-02A9-46E2-8064-BE3E27112ACD}" type="presParOf" srcId="{F1AF6930-7879-4FC9-B9A4-7E49F4910D28}" destId="{BD48DF09-71A9-4769-91FA-A8043BD33457}" srcOrd="2" destOrd="0" presId="urn:microsoft.com/office/officeart/2018/2/layout/IconLabelList"/>
    <dgm:cxn modelId="{78F0C200-8F88-4E0A-A2C2-6A6B8B941759}" type="presParOf" srcId="{FDE5F360-BBAD-4942-B0B6-3E8106398D74}" destId="{368F9E72-AFE7-44C9-BC5E-4832ED9066F5}" srcOrd="1" destOrd="0" presId="urn:microsoft.com/office/officeart/2018/2/layout/IconLabelList"/>
    <dgm:cxn modelId="{EF5BE1BF-08C1-44E2-A163-F3F1177F9EF5}" type="presParOf" srcId="{FDE5F360-BBAD-4942-B0B6-3E8106398D74}" destId="{42251436-AC39-4C65-962C-69FC7F4A89A6}" srcOrd="2" destOrd="0" presId="urn:microsoft.com/office/officeart/2018/2/layout/IconLabelList"/>
    <dgm:cxn modelId="{E545DAFE-58AE-4676-B43D-272E742383F3}" type="presParOf" srcId="{42251436-AC39-4C65-962C-69FC7F4A89A6}" destId="{015728CC-E3C2-4551-A2E6-015321ED28AB}" srcOrd="0" destOrd="0" presId="urn:microsoft.com/office/officeart/2018/2/layout/IconLabelList"/>
    <dgm:cxn modelId="{C3E0A60C-FB7A-4713-9372-38B25416611E}" type="presParOf" srcId="{42251436-AC39-4C65-962C-69FC7F4A89A6}" destId="{6DAE8E54-AF13-47C4-9A43-0FA0C63E0810}" srcOrd="1" destOrd="0" presId="urn:microsoft.com/office/officeart/2018/2/layout/IconLabelList"/>
    <dgm:cxn modelId="{C4FAE055-7D02-405B-B798-205709BD713B}" type="presParOf" srcId="{42251436-AC39-4C65-962C-69FC7F4A89A6}" destId="{0ABD033D-6E81-4893-AF9F-734149A5C3C9}" srcOrd="2" destOrd="0" presId="urn:microsoft.com/office/officeart/2018/2/layout/IconLabelList"/>
    <dgm:cxn modelId="{EEC58532-9049-486D-A6B3-91B4E2E18EAA}" type="presParOf" srcId="{FDE5F360-BBAD-4942-B0B6-3E8106398D74}" destId="{E568906A-51C5-48A5-9030-348AE1E43BDF}" srcOrd="3" destOrd="0" presId="urn:microsoft.com/office/officeart/2018/2/layout/IconLabelList"/>
    <dgm:cxn modelId="{C911F3EA-7410-47C8-BF23-2CB920C504A1}" type="presParOf" srcId="{FDE5F360-BBAD-4942-B0B6-3E8106398D74}" destId="{9D303E0C-2E6A-4A10-802A-CDD8D4BA95C1}" srcOrd="4" destOrd="0" presId="urn:microsoft.com/office/officeart/2018/2/layout/IconLabelList"/>
    <dgm:cxn modelId="{7AE6A82C-9076-40D7-89F9-CCD3373DEBFD}" type="presParOf" srcId="{9D303E0C-2E6A-4A10-802A-CDD8D4BA95C1}" destId="{A69B4B11-673F-4C76-8E33-C58E3DAFABE9}" srcOrd="0" destOrd="0" presId="urn:microsoft.com/office/officeart/2018/2/layout/IconLabelList"/>
    <dgm:cxn modelId="{FEAE46B4-11ED-4E33-BBE2-7D7D594F45C4}" type="presParOf" srcId="{9D303E0C-2E6A-4A10-802A-CDD8D4BA95C1}" destId="{4C8315C6-F941-4A4A-A1BB-BBC21CC60F5D}" srcOrd="1" destOrd="0" presId="urn:microsoft.com/office/officeart/2018/2/layout/IconLabelList"/>
    <dgm:cxn modelId="{0BF69309-5739-4946-A459-DA61580824F9}" type="presParOf" srcId="{9D303E0C-2E6A-4A10-802A-CDD8D4BA95C1}" destId="{F698B7B0-D055-44A2-9F6C-40A37874879A}" srcOrd="2" destOrd="0" presId="urn:microsoft.com/office/officeart/2018/2/layout/IconLabelList"/>
    <dgm:cxn modelId="{7773D66C-010E-448F-8C7A-E286DEEFF08D}" type="presParOf" srcId="{FDE5F360-BBAD-4942-B0B6-3E8106398D74}" destId="{834C8860-4958-4670-9F6B-66D6EC4842B6}" srcOrd="5" destOrd="0" presId="urn:microsoft.com/office/officeart/2018/2/layout/IconLabelList"/>
    <dgm:cxn modelId="{7D5DCF6C-E517-4DAF-A8E3-D852AD21112F}" type="presParOf" srcId="{FDE5F360-BBAD-4942-B0B6-3E8106398D74}" destId="{66268127-8D72-4796-A5A5-CD89ABD146CD}" srcOrd="6" destOrd="0" presId="urn:microsoft.com/office/officeart/2018/2/layout/IconLabelList"/>
    <dgm:cxn modelId="{0BD4B1EF-2FB9-4404-9F7B-69CFA9597EA1}" type="presParOf" srcId="{66268127-8D72-4796-A5A5-CD89ABD146CD}" destId="{2C2B2D5D-6A1D-41BB-B0A5-0192A1A0B2AC}" srcOrd="0" destOrd="0" presId="urn:microsoft.com/office/officeart/2018/2/layout/IconLabelList"/>
    <dgm:cxn modelId="{2FEFC884-B88D-467B-80A7-D65B35E97479}" type="presParOf" srcId="{66268127-8D72-4796-A5A5-CD89ABD146CD}" destId="{715E35FA-1565-442B-B8EB-3F706DBA84D1}" srcOrd="1" destOrd="0" presId="urn:microsoft.com/office/officeart/2018/2/layout/IconLabelList"/>
    <dgm:cxn modelId="{74650252-D99D-443A-86CF-BFD5F673CF89}" type="presParOf" srcId="{66268127-8D72-4796-A5A5-CD89ABD146CD}" destId="{7259575D-7CD3-4B22-94A9-AC891B7866A2}" srcOrd="2" destOrd="0" presId="urn:microsoft.com/office/officeart/2018/2/layout/Icon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006E5B07-BDC8-4D49-BEF6-07057C0EDEB6}" type="doc">
      <dgm:prSet loTypeId="urn:microsoft.com/office/officeart/2018/2/layout/IconCircleList" loCatId="icon" qsTypeId="urn:microsoft.com/office/officeart/2005/8/quickstyle/simple1" qsCatId="simple" csTypeId="urn:microsoft.com/office/officeart/2018/5/colors/Iconchunking_neutralbg_colorful1" csCatId="colorful" phldr="1"/>
      <dgm:spPr/>
      <dgm:t>
        <a:bodyPr/>
        <a:lstStyle/>
        <a:p>
          <a:endParaRPr lang="en-US"/>
        </a:p>
      </dgm:t>
    </dgm:pt>
    <dgm:pt modelId="{60399F84-2961-46A6-8656-D16668FC621F}">
      <dgm:prSet/>
      <dgm:spPr/>
      <dgm:t>
        <a:bodyPr/>
        <a:lstStyle/>
        <a:p>
          <a:r>
            <a:rPr lang="en-GB"/>
            <a:t>Linking up other professional development of teachers to benefit our programming (Expertise France, NRC other cluster members etc)</a:t>
          </a:r>
          <a:endParaRPr lang="en-US"/>
        </a:p>
      </dgm:t>
    </dgm:pt>
    <dgm:pt modelId="{82D047A4-64C1-4BC0-80E2-C12A0AC83EEB}" type="parTrans" cxnId="{648DB3E1-1C42-40C9-AAE2-0A8D9BA2531A}">
      <dgm:prSet/>
      <dgm:spPr/>
      <dgm:t>
        <a:bodyPr/>
        <a:lstStyle/>
        <a:p>
          <a:endParaRPr lang="en-US"/>
        </a:p>
      </dgm:t>
    </dgm:pt>
    <dgm:pt modelId="{19EECA89-33C6-406D-ACA3-D35D19066E80}" type="sibTrans" cxnId="{648DB3E1-1C42-40C9-AAE2-0A8D9BA2531A}">
      <dgm:prSet/>
      <dgm:spPr/>
      <dgm:t>
        <a:bodyPr/>
        <a:lstStyle/>
        <a:p>
          <a:endParaRPr lang="en-US"/>
        </a:p>
      </dgm:t>
    </dgm:pt>
    <dgm:pt modelId="{32D59479-8F57-4D5B-87FD-230A637735FF}">
      <dgm:prSet/>
      <dgm:spPr/>
      <dgm:t>
        <a:bodyPr/>
        <a:lstStyle/>
        <a:p>
          <a:r>
            <a:rPr lang="en-GB"/>
            <a:t>Think of way of working with others for teacher professional development. </a:t>
          </a:r>
          <a:endParaRPr lang="en-US"/>
        </a:p>
      </dgm:t>
    </dgm:pt>
    <dgm:pt modelId="{64D8143A-C3EE-49B0-BEF5-6B31E9A5BA37}" type="parTrans" cxnId="{0F71EDA0-E81B-467F-830E-00DA3F03A250}">
      <dgm:prSet/>
      <dgm:spPr/>
      <dgm:t>
        <a:bodyPr/>
        <a:lstStyle/>
        <a:p>
          <a:endParaRPr lang="en-US"/>
        </a:p>
      </dgm:t>
    </dgm:pt>
    <dgm:pt modelId="{33D02A9E-A9CD-4329-A015-F1CDC21A3E30}" type="sibTrans" cxnId="{0F71EDA0-E81B-467F-830E-00DA3F03A250}">
      <dgm:prSet/>
      <dgm:spPr/>
      <dgm:t>
        <a:bodyPr/>
        <a:lstStyle/>
        <a:p>
          <a:endParaRPr lang="en-US"/>
        </a:p>
      </dgm:t>
    </dgm:pt>
    <dgm:pt modelId="{B1159663-7C23-4BC6-A0CF-7DD9DD9C5FA5}">
      <dgm:prSet/>
      <dgm:spPr/>
      <dgm:t>
        <a:bodyPr/>
        <a:lstStyle/>
        <a:p>
          <a:r>
            <a:rPr lang="en-GB"/>
            <a:t>Streamlining teacher training with other actors(unified tools/resources) and coordination at PA level, Teacher training working groups</a:t>
          </a:r>
          <a:endParaRPr lang="en-US"/>
        </a:p>
      </dgm:t>
    </dgm:pt>
    <dgm:pt modelId="{5C038C7A-B0AC-4686-9E14-9B396214F6F0}" type="parTrans" cxnId="{8FDB31E8-DE15-4CF3-AB5A-212E01E5D5F5}">
      <dgm:prSet/>
      <dgm:spPr/>
      <dgm:t>
        <a:bodyPr/>
        <a:lstStyle/>
        <a:p>
          <a:endParaRPr lang="en-US"/>
        </a:p>
      </dgm:t>
    </dgm:pt>
    <dgm:pt modelId="{7D7E8661-4061-48BE-9E50-671A7F1C0B0B}" type="sibTrans" cxnId="{8FDB31E8-DE15-4CF3-AB5A-212E01E5D5F5}">
      <dgm:prSet/>
      <dgm:spPr/>
      <dgm:t>
        <a:bodyPr/>
        <a:lstStyle/>
        <a:p>
          <a:endParaRPr lang="en-US"/>
        </a:p>
      </dgm:t>
    </dgm:pt>
    <dgm:pt modelId="{17606DA8-53AD-4EDF-AA5E-B5882921DF5E}">
      <dgm:prSet/>
      <dgm:spPr/>
      <dgm:t>
        <a:bodyPr/>
        <a:lstStyle/>
        <a:p>
          <a:r>
            <a:rPr lang="en-GB"/>
            <a:t>Any thoughts. </a:t>
          </a:r>
          <a:endParaRPr lang="en-US"/>
        </a:p>
      </dgm:t>
    </dgm:pt>
    <dgm:pt modelId="{6EEA4FD7-CADA-4B7A-B8D0-4BDAAC4668C8}" type="parTrans" cxnId="{FE13086D-A329-4A60-B9C9-57F08955896E}">
      <dgm:prSet/>
      <dgm:spPr/>
      <dgm:t>
        <a:bodyPr/>
        <a:lstStyle/>
        <a:p>
          <a:endParaRPr lang="en-US"/>
        </a:p>
      </dgm:t>
    </dgm:pt>
    <dgm:pt modelId="{BD36ED05-0838-4C56-8577-242B0657ED42}" type="sibTrans" cxnId="{FE13086D-A329-4A60-B9C9-57F08955896E}">
      <dgm:prSet/>
      <dgm:spPr/>
      <dgm:t>
        <a:bodyPr/>
        <a:lstStyle/>
        <a:p>
          <a:endParaRPr lang="en-US"/>
        </a:p>
      </dgm:t>
    </dgm:pt>
    <dgm:pt modelId="{D2CB7B41-A250-4C78-84E5-C68D9397D622}" type="pres">
      <dgm:prSet presAssocID="{006E5B07-BDC8-4D49-BEF6-07057C0EDEB6}" presName="root" presStyleCnt="0">
        <dgm:presLayoutVars>
          <dgm:dir/>
          <dgm:resizeHandles val="exact"/>
        </dgm:presLayoutVars>
      </dgm:prSet>
      <dgm:spPr/>
    </dgm:pt>
    <dgm:pt modelId="{19749F95-6896-4565-868A-5FC1AC9D7C08}" type="pres">
      <dgm:prSet presAssocID="{006E5B07-BDC8-4D49-BEF6-07057C0EDEB6}" presName="container" presStyleCnt="0">
        <dgm:presLayoutVars>
          <dgm:dir/>
          <dgm:resizeHandles val="exact"/>
        </dgm:presLayoutVars>
      </dgm:prSet>
      <dgm:spPr/>
    </dgm:pt>
    <dgm:pt modelId="{046AC39E-4B7F-480E-A783-98000B5D6B43}" type="pres">
      <dgm:prSet presAssocID="{60399F84-2961-46A6-8656-D16668FC621F}" presName="compNode" presStyleCnt="0"/>
      <dgm:spPr/>
    </dgm:pt>
    <dgm:pt modelId="{74CC0AC9-7C42-49DE-841A-B2A524D10E31}" type="pres">
      <dgm:prSet presAssocID="{60399F84-2961-46A6-8656-D16668FC621F}" presName="iconBgRect" presStyleLbl="bgShp" presStyleIdx="0" presStyleCnt="4"/>
      <dgm:spPr/>
    </dgm:pt>
    <dgm:pt modelId="{ABC7773E-1F10-42AC-B85A-4FF6BB71EBA0}" type="pres">
      <dgm:prSet presAssocID="{60399F84-2961-46A6-8656-D16668FC621F}" presName="iconRect" presStyleLbl="node1" presStyleIdx="0" presStyleCnt="4"/>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a:noFill/>
        </a:ln>
      </dgm:spPr>
      <dgm:extLst>
        <a:ext uri="{E40237B7-FDA0-4F09-8148-C483321AD2D9}">
          <dgm14:cNvPr xmlns:dgm14="http://schemas.microsoft.com/office/drawing/2010/diagram" id="0" name="" descr="Connections"/>
        </a:ext>
      </dgm:extLst>
    </dgm:pt>
    <dgm:pt modelId="{CB834FD6-318A-497A-B238-C81E7F0CBBEA}" type="pres">
      <dgm:prSet presAssocID="{60399F84-2961-46A6-8656-D16668FC621F}" presName="spaceRect" presStyleCnt="0"/>
      <dgm:spPr/>
    </dgm:pt>
    <dgm:pt modelId="{31CD032F-A07B-4432-A054-007BDB2B3D4A}" type="pres">
      <dgm:prSet presAssocID="{60399F84-2961-46A6-8656-D16668FC621F}" presName="textRect" presStyleLbl="revTx" presStyleIdx="0" presStyleCnt="4">
        <dgm:presLayoutVars>
          <dgm:chMax val="1"/>
          <dgm:chPref val="1"/>
        </dgm:presLayoutVars>
      </dgm:prSet>
      <dgm:spPr/>
    </dgm:pt>
    <dgm:pt modelId="{0CC0713D-E3E0-4106-BDAD-ECFF56B8B9F7}" type="pres">
      <dgm:prSet presAssocID="{19EECA89-33C6-406D-ACA3-D35D19066E80}" presName="sibTrans" presStyleLbl="sibTrans2D1" presStyleIdx="0" presStyleCnt="0"/>
      <dgm:spPr/>
    </dgm:pt>
    <dgm:pt modelId="{B63B83DC-22AE-4054-AACE-3FC68116A8F6}" type="pres">
      <dgm:prSet presAssocID="{32D59479-8F57-4D5B-87FD-230A637735FF}" presName="compNode" presStyleCnt="0"/>
      <dgm:spPr/>
    </dgm:pt>
    <dgm:pt modelId="{C359DB82-52E5-43D9-9634-4713EDFBBCCF}" type="pres">
      <dgm:prSet presAssocID="{32D59479-8F57-4D5B-87FD-230A637735FF}" presName="iconBgRect" presStyleLbl="bgShp" presStyleIdx="1" presStyleCnt="4"/>
      <dgm:spPr/>
    </dgm:pt>
    <dgm:pt modelId="{F4CB0B09-F3DF-426E-A39B-16CE1055270D}" type="pres">
      <dgm:prSet presAssocID="{32D59479-8F57-4D5B-87FD-230A637735FF}" presName="iconRect" presStyleLbl="node1" presStyleIdx="1" presStyleCnt="4"/>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lassroom"/>
        </a:ext>
      </dgm:extLst>
    </dgm:pt>
    <dgm:pt modelId="{AAC44673-9591-4985-846F-6BE40A7373D4}" type="pres">
      <dgm:prSet presAssocID="{32D59479-8F57-4D5B-87FD-230A637735FF}" presName="spaceRect" presStyleCnt="0"/>
      <dgm:spPr/>
    </dgm:pt>
    <dgm:pt modelId="{799310AF-3063-4BA2-ABC4-163C499893C6}" type="pres">
      <dgm:prSet presAssocID="{32D59479-8F57-4D5B-87FD-230A637735FF}" presName="textRect" presStyleLbl="revTx" presStyleIdx="1" presStyleCnt="4">
        <dgm:presLayoutVars>
          <dgm:chMax val="1"/>
          <dgm:chPref val="1"/>
        </dgm:presLayoutVars>
      </dgm:prSet>
      <dgm:spPr/>
    </dgm:pt>
    <dgm:pt modelId="{4FA9F867-520B-4961-B6C3-19A8A1852D00}" type="pres">
      <dgm:prSet presAssocID="{33D02A9E-A9CD-4329-A015-F1CDC21A3E30}" presName="sibTrans" presStyleLbl="sibTrans2D1" presStyleIdx="0" presStyleCnt="0"/>
      <dgm:spPr/>
    </dgm:pt>
    <dgm:pt modelId="{CA98B9B1-8FCE-44C9-8336-7312155AD66A}" type="pres">
      <dgm:prSet presAssocID="{B1159663-7C23-4BC6-A0CF-7DD9DD9C5FA5}" presName="compNode" presStyleCnt="0"/>
      <dgm:spPr/>
    </dgm:pt>
    <dgm:pt modelId="{8D4B6CAF-6FAA-410F-816F-A7B43D85B490}" type="pres">
      <dgm:prSet presAssocID="{B1159663-7C23-4BC6-A0CF-7DD9DD9C5FA5}" presName="iconBgRect" presStyleLbl="bgShp" presStyleIdx="2" presStyleCnt="4"/>
      <dgm:spPr/>
    </dgm:pt>
    <dgm:pt modelId="{15C16C06-29F8-4853-A860-B0049FF3BC29}" type="pres">
      <dgm:prSet presAssocID="{B1159663-7C23-4BC6-A0CF-7DD9DD9C5FA5}" presName="iconRect" presStyleLbl="node1" presStyleIdx="2" presStyleCnt="4"/>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dgm:spPr>
      <dgm:extLst>
        <a:ext uri="{E40237B7-FDA0-4F09-8148-C483321AD2D9}">
          <dgm14:cNvPr xmlns:dgm14="http://schemas.microsoft.com/office/drawing/2010/diagram" id="0" name="" descr="Teacher"/>
        </a:ext>
      </dgm:extLst>
    </dgm:pt>
    <dgm:pt modelId="{376A7FF6-D651-4D83-A6DD-C20DF8CCC813}" type="pres">
      <dgm:prSet presAssocID="{B1159663-7C23-4BC6-A0CF-7DD9DD9C5FA5}" presName="spaceRect" presStyleCnt="0"/>
      <dgm:spPr/>
    </dgm:pt>
    <dgm:pt modelId="{5F7B8A88-D47E-4C5E-A68B-950DC9B5A4DF}" type="pres">
      <dgm:prSet presAssocID="{B1159663-7C23-4BC6-A0CF-7DD9DD9C5FA5}" presName="textRect" presStyleLbl="revTx" presStyleIdx="2" presStyleCnt="4">
        <dgm:presLayoutVars>
          <dgm:chMax val="1"/>
          <dgm:chPref val="1"/>
        </dgm:presLayoutVars>
      </dgm:prSet>
      <dgm:spPr/>
    </dgm:pt>
    <dgm:pt modelId="{6935302A-B728-43E6-B4BC-F597489D7092}" type="pres">
      <dgm:prSet presAssocID="{7D7E8661-4061-48BE-9E50-671A7F1C0B0B}" presName="sibTrans" presStyleLbl="sibTrans2D1" presStyleIdx="0" presStyleCnt="0"/>
      <dgm:spPr/>
    </dgm:pt>
    <dgm:pt modelId="{9B262C6B-5E22-4E91-A990-0602E9F8F622}" type="pres">
      <dgm:prSet presAssocID="{17606DA8-53AD-4EDF-AA5E-B5882921DF5E}" presName="compNode" presStyleCnt="0"/>
      <dgm:spPr/>
    </dgm:pt>
    <dgm:pt modelId="{F3DC109F-892E-4F86-824B-789B073B8961}" type="pres">
      <dgm:prSet presAssocID="{17606DA8-53AD-4EDF-AA5E-B5882921DF5E}" presName="iconBgRect" presStyleLbl="bgShp" presStyleIdx="3" presStyleCnt="4"/>
      <dgm:spPr/>
    </dgm:pt>
    <dgm:pt modelId="{30A815E9-CB0A-4830-B863-34BB435944C9}" type="pres">
      <dgm:prSet presAssocID="{17606DA8-53AD-4EDF-AA5E-B5882921DF5E}" presName="iconRect" presStyleLbl="node1" presStyleIdx="3" presStyleCnt="4"/>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Group Brainstorm"/>
        </a:ext>
      </dgm:extLst>
    </dgm:pt>
    <dgm:pt modelId="{2025F33A-C082-4135-8714-57C60B0241C5}" type="pres">
      <dgm:prSet presAssocID="{17606DA8-53AD-4EDF-AA5E-B5882921DF5E}" presName="spaceRect" presStyleCnt="0"/>
      <dgm:spPr/>
    </dgm:pt>
    <dgm:pt modelId="{15DE3ACC-AD9F-421D-84AC-B1436D9A6833}" type="pres">
      <dgm:prSet presAssocID="{17606DA8-53AD-4EDF-AA5E-B5882921DF5E}" presName="textRect" presStyleLbl="revTx" presStyleIdx="3" presStyleCnt="4">
        <dgm:presLayoutVars>
          <dgm:chMax val="1"/>
          <dgm:chPref val="1"/>
        </dgm:presLayoutVars>
      </dgm:prSet>
      <dgm:spPr/>
    </dgm:pt>
  </dgm:ptLst>
  <dgm:cxnLst>
    <dgm:cxn modelId="{2ABBFB2D-DF38-4045-B7FB-92895675C074}" type="presOf" srcId="{17606DA8-53AD-4EDF-AA5E-B5882921DF5E}" destId="{15DE3ACC-AD9F-421D-84AC-B1436D9A6833}" srcOrd="0" destOrd="0" presId="urn:microsoft.com/office/officeart/2018/2/layout/IconCircleList"/>
    <dgm:cxn modelId="{D7130A6B-2741-4070-86A3-6503FC68D1BE}" type="presOf" srcId="{7D7E8661-4061-48BE-9E50-671A7F1C0B0B}" destId="{6935302A-B728-43E6-B4BC-F597489D7092}" srcOrd="0" destOrd="0" presId="urn:microsoft.com/office/officeart/2018/2/layout/IconCircleList"/>
    <dgm:cxn modelId="{FE13086D-A329-4A60-B9C9-57F08955896E}" srcId="{006E5B07-BDC8-4D49-BEF6-07057C0EDEB6}" destId="{17606DA8-53AD-4EDF-AA5E-B5882921DF5E}" srcOrd="3" destOrd="0" parTransId="{6EEA4FD7-CADA-4B7A-B8D0-4BDAAC4668C8}" sibTransId="{BD36ED05-0838-4C56-8577-242B0657ED42}"/>
    <dgm:cxn modelId="{B8E97A8F-BBD5-4EEC-83E1-AAEE274765C2}" type="presOf" srcId="{B1159663-7C23-4BC6-A0CF-7DD9DD9C5FA5}" destId="{5F7B8A88-D47E-4C5E-A68B-950DC9B5A4DF}" srcOrd="0" destOrd="0" presId="urn:microsoft.com/office/officeart/2018/2/layout/IconCircleList"/>
    <dgm:cxn modelId="{C1FDDE94-5658-436D-8E1D-9C21CE38F286}" type="presOf" srcId="{60399F84-2961-46A6-8656-D16668FC621F}" destId="{31CD032F-A07B-4432-A054-007BDB2B3D4A}" srcOrd="0" destOrd="0" presId="urn:microsoft.com/office/officeart/2018/2/layout/IconCircleList"/>
    <dgm:cxn modelId="{14CAD19B-2614-4922-AF86-E1C990B14DBD}" type="presOf" srcId="{32D59479-8F57-4D5B-87FD-230A637735FF}" destId="{799310AF-3063-4BA2-ABC4-163C499893C6}" srcOrd="0" destOrd="0" presId="urn:microsoft.com/office/officeart/2018/2/layout/IconCircleList"/>
    <dgm:cxn modelId="{0F71EDA0-E81B-467F-830E-00DA3F03A250}" srcId="{006E5B07-BDC8-4D49-BEF6-07057C0EDEB6}" destId="{32D59479-8F57-4D5B-87FD-230A637735FF}" srcOrd="1" destOrd="0" parTransId="{64D8143A-C3EE-49B0-BEF5-6B31E9A5BA37}" sibTransId="{33D02A9E-A9CD-4329-A015-F1CDC21A3E30}"/>
    <dgm:cxn modelId="{58F3D5A9-9F9B-426E-987F-292C2CFF036F}" type="presOf" srcId="{33D02A9E-A9CD-4329-A015-F1CDC21A3E30}" destId="{4FA9F867-520B-4961-B6C3-19A8A1852D00}" srcOrd="0" destOrd="0" presId="urn:microsoft.com/office/officeart/2018/2/layout/IconCircleList"/>
    <dgm:cxn modelId="{12EDFBC3-C219-440F-9E5C-ABBE71595DA3}" type="presOf" srcId="{19EECA89-33C6-406D-ACA3-D35D19066E80}" destId="{0CC0713D-E3E0-4106-BDAD-ECFF56B8B9F7}" srcOrd="0" destOrd="0" presId="urn:microsoft.com/office/officeart/2018/2/layout/IconCircleList"/>
    <dgm:cxn modelId="{648DB3E1-1C42-40C9-AAE2-0A8D9BA2531A}" srcId="{006E5B07-BDC8-4D49-BEF6-07057C0EDEB6}" destId="{60399F84-2961-46A6-8656-D16668FC621F}" srcOrd="0" destOrd="0" parTransId="{82D047A4-64C1-4BC0-80E2-C12A0AC83EEB}" sibTransId="{19EECA89-33C6-406D-ACA3-D35D19066E80}"/>
    <dgm:cxn modelId="{8FDB31E8-DE15-4CF3-AB5A-212E01E5D5F5}" srcId="{006E5B07-BDC8-4D49-BEF6-07057C0EDEB6}" destId="{B1159663-7C23-4BC6-A0CF-7DD9DD9C5FA5}" srcOrd="2" destOrd="0" parTransId="{5C038C7A-B0AC-4686-9E14-9B396214F6F0}" sibTransId="{7D7E8661-4061-48BE-9E50-671A7F1C0B0B}"/>
    <dgm:cxn modelId="{C70575FC-F420-47D0-BD0F-6350DACAB4F7}" type="presOf" srcId="{006E5B07-BDC8-4D49-BEF6-07057C0EDEB6}" destId="{D2CB7B41-A250-4C78-84E5-C68D9397D622}" srcOrd="0" destOrd="0" presId="urn:microsoft.com/office/officeart/2018/2/layout/IconCircleList"/>
    <dgm:cxn modelId="{CF0D903F-E216-4941-9D52-D24CDF6A0E59}" type="presParOf" srcId="{D2CB7B41-A250-4C78-84E5-C68D9397D622}" destId="{19749F95-6896-4565-868A-5FC1AC9D7C08}" srcOrd="0" destOrd="0" presId="urn:microsoft.com/office/officeart/2018/2/layout/IconCircleList"/>
    <dgm:cxn modelId="{51163B42-824B-498C-8E4E-8CF65A6C0FB2}" type="presParOf" srcId="{19749F95-6896-4565-868A-5FC1AC9D7C08}" destId="{046AC39E-4B7F-480E-A783-98000B5D6B43}" srcOrd="0" destOrd="0" presId="urn:microsoft.com/office/officeart/2018/2/layout/IconCircleList"/>
    <dgm:cxn modelId="{115F785F-DF7E-430D-B6D1-66A6AB272AD3}" type="presParOf" srcId="{046AC39E-4B7F-480E-A783-98000B5D6B43}" destId="{74CC0AC9-7C42-49DE-841A-B2A524D10E31}" srcOrd="0" destOrd="0" presId="urn:microsoft.com/office/officeart/2018/2/layout/IconCircleList"/>
    <dgm:cxn modelId="{36539026-5269-4A16-AF68-740541FE01E9}" type="presParOf" srcId="{046AC39E-4B7F-480E-A783-98000B5D6B43}" destId="{ABC7773E-1F10-42AC-B85A-4FF6BB71EBA0}" srcOrd="1" destOrd="0" presId="urn:microsoft.com/office/officeart/2018/2/layout/IconCircleList"/>
    <dgm:cxn modelId="{872D4932-9AA1-4962-820A-39BD49A66124}" type="presParOf" srcId="{046AC39E-4B7F-480E-A783-98000B5D6B43}" destId="{CB834FD6-318A-497A-B238-C81E7F0CBBEA}" srcOrd="2" destOrd="0" presId="urn:microsoft.com/office/officeart/2018/2/layout/IconCircleList"/>
    <dgm:cxn modelId="{8CFBBFF8-68A2-489A-9A62-5ADB14AF7895}" type="presParOf" srcId="{046AC39E-4B7F-480E-A783-98000B5D6B43}" destId="{31CD032F-A07B-4432-A054-007BDB2B3D4A}" srcOrd="3" destOrd="0" presId="urn:microsoft.com/office/officeart/2018/2/layout/IconCircleList"/>
    <dgm:cxn modelId="{74916B6D-25AC-4CD1-8F1D-8C533AC9A3F5}" type="presParOf" srcId="{19749F95-6896-4565-868A-5FC1AC9D7C08}" destId="{0CC0713D-E3E0-4106-BDAD-ECFF56B8B9F7}" srcOrd="1" destOrd="0" presId="urn:microsoft.com/office/officeart/2018/2/layout/IconCircleList"/>
    <dgm:cxn modelId="{D221702C-4691-4620-9E78-435F0BCE07DC}" type="presParOf" srcId="{19749F95-6896-4565-868A-5FC1AC9D7C08}" destId="{B63B83DC-22AE-4054-AACE-3FC68116A8F6}" srcOrd="2" destOrd="0" presId="urn:microsoft.com/office/officeart/2018/2/layout/IconCircleList"/>
    <dgm:cxn modelId="{5C5ECB47-790B-4BB7-A112-566986DBCA4B}" type="presParOf" srcId="{B63B83DC-22AE-4054-AACE-3FC68116A8F6}" destId="{C359DB82-52E5-43D9-9634-4713EDFBBCCF}" srcOrd="0" destOrd="0" presId="urn:microsoft.com/office/officeart/2018/2/layout/IconCircleList"/>
    <dgm:cxn modelId="{00F2A4AE-F09B-4AB1-B398-C47CA5803D80}" type="presParOf" srcId="{B63B83DC-22AE-4054-AACE-3FC68116A8F6}" destId="{F4CB0B09-F3DF-426E-A39B-16CE1055270D}" srcOrd="1" destOrd="0" presId="urn:microsoft.com/office/officeart/2018/2/layout/IconCircleList"/>
    <dgm:cxn modelId="{3479B1E2-BDFA-4FAA-86D6-297F40F327FC}" type="presParOf" srcId="{B63B83DC-22AE-4054-AACE-3FC68116A8F6}" destId="{AAC44673-9591-4985-846F-6BE40A7373D4}" srcOrd="2" destOrd="0" presId="urn:microsoft.com/office/officeart/2018/2/layout/IconCircleList"/>
    <dgm:cxn modelId="{792758C4-A95F-4F42-91AF-56FF237769E2}" type="presParOf" srcId="{B63B83DC-22AE-4054-AACE-3FC68116A8F6}" destId="{799310AF-3063-4BA2-ABC4-163C499893C6}" srcOrd="3" destOrd="0" presId="urn:microsoft.com/office/officeart/2018/2/layout/IconCircleList"/>
    <dgm:cxn modelId="{C22B280D-96F5-4F99-96CD-55A4AA29DBBE}" type="presParOf" srcId="{19749F95-6896-4565-868A-5FC1AC9D7C08}" destId="{4FA9F867-520B-4961-B6C3-19A8A1852D00}" srcOrd="3" destOrd="0" presId="urn:microsoft.com/office/officeart/2018/2/layout/IconCircleList"/>
    <dgm:cxn modelId="{D8CA758C-75EC-407F-9E7C-C444295F3F05}" type="presParOf" srcId="{19749F95-6896-4565-868A-5FC1AC9D7C08}" destId="{CA98B9B1-8FCE-44C9-8336-7312155AD66A}" srcOrd="4" destOrd="0" presId="urn:microsoft.com/office/officeart/2018/2/layout/IconCircleList"/>
    <dgm:cxn modelId="{D357729D-0BEE-48E6-984B-45EACCDAD524}" type="presParOf" srcId="{CA98B9B1-8FCE-44C9-8336-7312155AD66A}" destId="{8D4B6CAF-6FAA-410F-816F-A7B43D85B490}" srcOrd="0" destOrd="0" presId="urn:microsoft.com/office/officeart/2018/2/layout/IconCircleList"/>
    <dgm:cxn modelId="{C8F2AEF9-965D-4CD0-98F5-53BE7DDD65C0}" type="presParOf" srcId="{CA98B9B1-8FCE-44C9-8336-7312155AD66A}" destId="{15C16C06-29F8-4853-A860-B0049FF3BC29}" srcOrd="1" destOrd="0" presId="urn:microsoft.com/office/officeart/2018/2/layout/IconCircleList"/>
    <dgm:cxn modelId="{E442AF11-3D15-47D2-A65D-546C7732EE64}" type="presParOf" srcId="{CA98B9B1-8FCE-44C9-8336-7312155AD66A}" destId="{376A7FF6-D651-4D83-A6DD-C20DF8CCC813}" srcOrd="2" destOrd="0" presId="urn:microsoft.com/office/officeart/2018/2/layout/IconCircleList"/>
    <dgm:cxn modelId="{A9027A30-E5CC-4CBE-BE25-05B976A11078}" type="presParOf" srcId="{CA98B9B1-8FCE-44C9-8336-7312155AD66A}" destId="{5F7B8A88-D47E-4C5E-A68B-950DC9B5A4DF}" srcOrd="3" destOrd="0" presId="urn:microsoft.com/office/officeart/2018/2/layout/IconCircleList"/>
    <dgm:cxn modelId="{E79701A7-9A00-4E85-93D3-31F0BFBA2BC9}" type="presParOf" srcId="{19749F95-6896-4565-868A-5FC1AC9D7C08}" destId="{6935302A-B728-43E6-B4BC-F597489D7092}" srcOrd="5" destOrd="0" presId="urn:microsoft.com/office/officeart/2018/2/layout/IconCircleList"/>
    <dgm:cxn modelId="{CD8C13A1-95B8-4ED8-9318-5A353D1F8379}" type="presParOf" srcId="{19749F95-6896-4565-868A-5FC1AC9D7C08}" destId="{9B262C6B-5E22-4E91-A990-0602E9F8F622}" srcOrd="6" destOrd="0" presId="urn:microsoft.com/office/officeart/2018/2/layout/IconCircleList"/>
    <dgm:cxn modelId="{A328C99B-D278-4AB7-B3FA-8518CD8F9C0D}" type="presParOf" srcId="{9B262C6B-5E22-4E91-A990-0602E9F8F622}" destId="{F3DC109F-892E-4F86-824B-789B073B8961}" srcOrd="0" destOrd="0" presId="urn:microsoft.com/office/officeart/2018/2/layout/IconCircleList"/>
    <dgm:cxn modelId="{72699B86-3AAA-4141-8FC4-FBC1AD156256}" type="presParOf" srcId="{9B262C6B-5E22-4E91-A990-0602E9F8F622}" destId="{30A815E9-CB0A-4830-B863-34BB435944C9}" srcOrd="1" destOrd="0" presId="urn:microsoft.com/office/officeart/2018/2/layout/IconCircleList"/>
    <dgm:cxn modelId="{2AB90435-1944-480C-A430-6C2AF9A24222}" type="presParOf" srcId="{9B262C6B-5E22-4E91-A990-0602E9F8F622}" destId="{2025F33A-C082-4135-8714-57C60B0241C5}" srcOrd="2" destOrd="0" presId="urn:microsoft.com/office/officeart/2018/2/layout/IconCircleList"/>
    <dgm:cxn modelId="{B498EF46-3705-4D90-999A-49E401C980E5}" type="presParOf" srcId="{9B262C6B-5E22-4E91-A990-0602E9F8F622}" destId="{15DE3ACC-AD9F-421D-84AC-B1436D9A6833}" srcOrd="3" destOrd="0" presId="urn:microsoft.com/office/officeart/2018/2/layout/IconCircl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7A5204E7-E494-4DCC-B286-7F8E03641DD3}" type="doc">
      <dgm:prSet loTypeId="urn:microsoft.com/office/officeart/2018/5/layout/IconLeafLabel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307E6CE5-79B0-4224-B6DA-9EC61214A997}">
      <dgm:prSet/>
      <dgm:spPr/>
      <dgm:t>
        <a:bodyPr/>
        <a:lstStyle/>
        <a:p>
          <a:pPr>
            <a:defRPr cap="all"/>
          </a:pPr>
          <a:r>
            <a:rPr lang="en-GB"/>
            <a:t>Advocacy to authorities on refugee education </a:t>
          </a:r>
          <a:endParaRPr lang="en-US"/>
        </a:p>
      </dgm:t>
    </dgm:pt>
    <dgm:pt modelId="{24A41549-C1B9-4C4F-9056-32D1809F3C9B}" type="parTrans" cxnId="{40D670A5-8CDD-4F5B-9C9D-4C908EA9A9F8}">
      <dgm:prSet/>
      <dgm:spPr/>
      <dgm:t>
        <a:bodyPr/>
        <a:lstStyle/>
        <a:p>
          <a:endParaRPr lang="en-US"/>
        </a:p>
      </dgm:t>
    </dgm:pt>
    <dgm:pt modelId="{F550668F-A263-4FAC-969B-3948091F2212}" type="sibTrans" cxnId="{40D670A5-8CDD-4F5B-9C9D-4C908EA9A9F8}">
      <dgm:prSet/>
      <dgm:spPr/>
      <dgm:t>
        <a:bodyPr/>
        <a:lstStyle/>
        <a:p>
          <a:endParaRPr lang="en-US"/>
        </a:p>
      </dgm:t>
    </dgm:pt>
    <dgm:pt modelId="{287E3E4B-7B24-49D7-8EF8-77FAC4871757}">
      <dgm:prSet/>
      <dgm:spPr/>
      <dgm:t>
        <a:bodyPr/>
        <a:lstStyle/>
        <a:p>
          <a:pPr>
            <a:defRPr cap="all"/>
          </a:pPr>
          <a:r>
            <a:rPr lang="en-GB"/>
            <a:t>School re-opening and enrolment campaigns</a:t>
          </a:r>
          <a:endParaRPr lang="en-US"/>
        </a:p>
      </dgm:t>
    </dgm:pt>
    <dgm:pt modelId="{5BBD2915-0E96-45DD-9A07-43327DD709FD}" type="parTrans" cxnId="{61172903-AEB5-4FEF-BDD6-438FB7A422AF}">
      <dgm:prSet/>
      <dgm:spPr/>
      <dgm:t>
        <a:bodyPr/>
        <a:lstStyle/>
        <a:p>
          <a:endParaRPr lang="en-US"/>
        </a:p>
      </dgm:t>
    </dgm:pt>
    <dgm:pt modelId="{6353DF7A-E2AD-4405-8FCA-E395552D651B}" type="sibTrans" cxnId="{61172903-AEB5-4FEF-BDD6-438FB7A422AF}">
      <dgm:prSet/>
      <dgm:spPr/>
      <dgm:t>
        <a:bodyPr/>
        <a:lstStyle/>
        <a:p>
          <a:endParaRPr lang="en-US"/>
        </a:p>
      </dgm:t>
    </dgm:pt>
    <dgm:pt modelId="{83D17305-3D08-4D4E-A90A-F2A2E087FB85}">
      <dgm:prSet/>
      <dgm:spPr/>
      <dgm:t>
        <a:bodyPr/>
        <a:lstStyle/>
        <a:p>
          <a:pPr>
            <a:defRPr cap="all"/>
          </a:pPr>
          <a:r>
            <a:rPr lang="en-GB"/>
            <a:t>How can we work in locations where there is no MoE ?</a:t>
          </a:r>
          <a:endParaRPr lang="en-US"/>
        </a:p>
      </dgm:t>
    </dgm:pt>
    <dgm:pt modelId="{68CC8E6F-DCB6-48F5-A8C5-61BBCE25F276}" type="parTrans" cxnId="{2162E172-446D-4DFC-8B4D-A16C8A619627}">
      <dgm:prSet/>
      <dgm:spPr/>
      <dgm:t>
        <a:bodyPr/>
        <a:lstStyle/>
        <a:p>
          <a:endParaRPr lang="en-US"/>
        </a:p>
      </dgm:t>
    </dgm:pt>
    <dgm:pt modelId="{82FAA08E-C246-449C-9111-4793D3136E2B}" type="sibTrans" cxnId="{2162E172-446D-4DFC-8B4D-A16C8A619627}">
      <dgm:prSet/>
      <dgm:spPr/>
      <dgm:t>
        <a:bodyPr/>
        <a:lstStyle/>
        <a:p>
          <a:endParaRPr lang="en-US"/>
        </a:p>
      </dgm:t>
    </dgm:pt>
    <dgm:pt modelId="{462D5B88-020B-4B6D-ABFD-C1AEE05C32CF}" type="pres">
      <dgm:prSet presAssocID="{7A5204E7-E494-4DCC-B286-7F8E03641DD3}" presName="root" presStyleCnt="0">
        <dgm:presLayoutVars>
          <dgm:dir/>
          <dgm:resizeHandles val="exact"/>
        </dgm:presLayoutVars>
      </dgm:prSet>
      <dgm:spPr/>
    </dgm:pt>
    <dgm:pt modelId="{2F5FE97F-A72B-4879-98B8-265D4D87F73C}" type="pres">
      <dgm:prSet presAssocID="{307E6CE5-79B0-4224-B6DA-9EC61214A997}" presName="compNode" presStyleCnt="0"/>
      <dgm:spPr/>
    </dgm:pt>
    <dgm:pt modelId="{B7EC91F8-0F38-4E86-A8EB-60E868D4C19F}" type="pres">
      <dgm:prSet presAssocID="{307E6CE5-79B0-4224-B6DA-9EC61214A997}" presName="iconBgRect" presStyleLbl="bgShp" presStyleIdx="0" presStyleCnt="3"/>
      <dgm:spPr>
        <a:prstGeom prst="round2DiagRect">
          <a:avLst>
            <a:gd name="adj1" fmla="val 29727"/>
            <a:gd name="adj2" fmla="val 0"/>
          </a:avLst>
        </a:prstGeom>
      </dgm:spPr>
    </dgm:pt>
    <dgm:pt modelId="{22985B6E-2061-43F5-ABB7-A5C1D1DD1349}" type="pres">
      <dgm:prSet presAssocID="{307E6CE5-79B0-4224-B6DA-9EC61214A997}" presName="iconRect" presStyleLbl="node1" presStyleIdx="0"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a:noFill/>
        </a:ln>
      </dgm:spPr>
      <dgm:extLst>
        <a:ext uri="{E40237B7-FDA0-4F09-8148-C483321AD2D9}">
          <dgm14:cNvPr xmlns:dgm14="http://schemas.microsoft.com/office/drawing/2010/diagram" id="0" name="" descr="Books"/>
        </a:ext>
      </dgm:extLst>
    </dgm:pt>
    <dgm:pt modelId="{EDA27BA5-9D6E-4A19-9E98-99849F373BD1}" type="pres">
      <dgm:prSet presAssocID="{307E6CE5-79B0-4224-B6DA-9EC61214A997}" presName="spaceRect" presStyleCnt="0"/>
      <dgm:spPr/>
    </dgm:pt>
    <dgm:pt modelId="{99645FE6-C095-4E65-B6A9-144AED6E761A}" type="pres">
      <dgm:prSet presAssocID="{307E6CE5-79B0-4224-B6DA-9EC61214A997}" presName="textRect" presStyleLbl="revTx" presStyleIdx="0" presStyleCnt="3">
        <dgm:presLayoutVars>
          <dgm:chMax val="1"/>
          <dgm:chPref val="1"/>
        </dgm:presLayoutVars>
      </dgm:prSet>
      <dgm:spPr/>
    </dgm:pt>
    <dgm:pt modelId="{8CDB765D-9D51-49ED-86C2-D23FB27A947A}" type="pres">
      <dgm:prSet presAssocID="{F550668F-A263-4FAC-969B-3948091F2212}" presName="sibTrans" presStyleCnt="0"/>
      <dgm:spPr/>
    </dgm:pt>
    <dgm:pt modelId="{C2431290-F57B-4560-B543-C6189FAAC9E7}" type="pres">
      <dgm:prSet presAssocID="{287E3E4B-7B24-49D7-8EF8-77FAC4871757}" presName="compNode" presStyleCnt="0"/>
      <dgm:spPr/>
    </dgm:pt>
    <dgm:pt modelId="{D9C86709-F166-4C93-B028-FFB0C6B9E2A0}" type="pres">
      <dgm:prSet presAssocID="{287E3E4B-7B24-49D7-8EF8-77FAC4871757}" presName="iconBgRect" presStyleLbl="bgShp" presStyleIdx="1" presStyleCnt="3"/>
      <dgm:spPr>
        <a:prstGeom prst="round2DiagRect">
          <a:avLst>
            <a:gd name="adj1" fmla="val 29727"/>
            <a:gd name="adj2" fmla="val 0"/>
          </a:avLst>
        </a:prstGeom>
      </dgm:spPr>
    </dgm:pt>
    <dgm:pt modelId="{368B0299-EE0F-44BA-9671-2605AFDEDCAA}" type="pres">
      <dgm:prSet presAssocID="{287E3E4B-7B24-49D7-8EF8-77FAC4871757}" presName="iconRect" presStyleLbl="node1" presStyleIdx="1"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Schoolhouse"/>
        </a:ext>
      </dgm:extLst>
    </dgm:pt>
    <dgm:pt modelId="{7611E24E-36DC-43CF-AAB3-66C14FAED82A}" type="pres">
      <dgm:prSet presAssocID="{287E3E4B-7B24-49D7-8EF8-77FAC4871757}" presName="spaceRect" presStyleCnt="0"/>
      <dgm:spPr/>
    </dgm:pt>
    <dgm:pt modelId="{4B43BEAA-B8F1-47A4-8A76-BE9208007C05}" type="pres">
      <dgm:prSet presAssocID="{287E3E4B-7B24-49D7-8EF8-77FAC4871757}" presName="textRect" presStyleLbl="revTx" presStyleIdx="1" presStyleCnt="3">
        <dgm:presLayoutVars>
          <dgm:chMax val="1"/>
          <dgm:chPref val="1"/>
        </dgm:presLayoutVars>
      </dgm:prSet>
      <dgm:spPr/>
    </dgm:pt>
    <dgm:pt modelId="{D4C02510-00F3-4708-99FF-5AD31386520F}" type="pres">
      <dgm:prSet presAssocID="{6353DF7A-E2AD-4405-8FCA-E395552D651B}" presName="sibTrans" presStyleCnt="0"/>
      <dgm:spPr/>
    </dgm:pt>
    <dgm:pt modelId="{4096168D-B4C0-4CD8-A01D-7268E12920E1}" type="pres">
      <dgm:prSet presAssocID="{83D17305-3D08-4D4E-A90A-F2A2E087FB85}" presName="compNode" presStyleCnt="0"/>
      <dgm:spPr/>
    </dgm:pt>
    <dgm:pt modelId="{35977FCA-203C-4397-A907-771C1AEFC99C}" type="pres">
      <dgm:prSet presAssocID="{83D17305-3D08-4D4E-A90A-F2A2E087FB85}" presName="iconBgRect" presStyleLbl="bgShp" presStyleIdx="2" presStyleCnt="3"/>
      <dgm:spPr>
        <a:prstGeom prst="round2DiagRect">
          <a:avLst>
            <a:gd name="adj1" fmla="val 29727"/>
            <a:gd name="adj2" fmla="val 0"/>
          </a:avLst>
        </a:prstGeom>
      </dgm:spPr>
    </dgm:pt>
    <dgm:pt modelId="{F96F4DF6-F323-4778-A2BA-E86D94E0F19A}" type="pres">
      <dgm:prSet presAssocID="{83D17305-3D08-4D4E-A90A-F2A2E087FB85}" presName="iconRect" presStyleLbl="node1" presStyleIdx="2"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dgm:spPr>
      <dgm:extLst>
        <a:ext uri="{E40237B7-FDA0-4F09-8148-C483321AD2D9}">
          <dgm14:cNvPr xmlns:dgm14="http://schemas.microsoft.com/office/drawing/2010/diagram" id="0" name="" descr="Marker"/>
        </a:ext>
      </dgm:extLst>
    </dgm:pt>
    <dgm:pt modelId="{936382C2-E4B6-4DAE-8383-CEE07B3AA9FB}" type="pres">
      <dgm:prSet presAssocID="{83D17305-3D08-4D4E-A90A-F2A2E087FB85}" presName="spaceRect" presStyleCnt="0"/>
      <dgm:spPr/>
    </dgm:pt>
    <dgm:pt modelId="{34DE208C-5D33-45DE-AE83-336D8EC13EE1}" type="pres">
      <dgm:prSet presAssocID="{83D17305-3D08-4D4E-A90A-F2A2E087FB85}" presName="textRect" presStyleLbl="revTx" presStyleIdx="2" presStyleCnt="3">
        <dgm:presLayoutVars>
          <dgm:chMax val="1"/>
          <dgm:chPref val="1"/>
        </dgm:presLayoutVars>
      </dgm:prSet>
      <dgm:spPr/>
    </dgm:pt>
  </dgm:ptLst>
  <dgm:cxnLst>
    <dgm:cxn modelId="{61172903-AEB5-4FEF-BDD6-438FB7A422AF}" srcId="{7A5204E7-E494-4DCC-B286-7F8E03641DD3}" destId="{287E3E4B-7B24-49D7-8EF8-77FAC4871757}" srcOrd="1" destOrd="0" parTransId="{5BBD2915-0E96-45DD-9A07-43327DD709FD}" sibTransId="{6353DF7A-E2AD-4405-8FCA-E395552D651B}"/>
    <dgm:cxn modelId="{2162E172-446D-4DFC-8B4D-A16C8A619627}" srcId="{7A5204E7-E494-4DCC-B286-7F8E03641DD3}" destId="{83D17305-3D08-4D4E-A90A-F2A2E087FB85}" srcOrd="2" destOrd="0" parTransId="{68CC8E6F-DCB6-48F5-A8C5-61BBCE25F276}" sibTransId="{82FAA08E-C246-449C-9111-4793D3136E2B}"/>
    <dgm:cxn modelId="{96CE7F78-2E72-4F26-B8E9-77B748FFE1A8}" type="presOf" srcId="{83D17305-3D08-4D4E-A90A-F2A2E087FB85}" destId="{34DE208C-5D33-45DE-AE83-336D8EC13EE1}" srcOrd="0" destOrd="0" presId="urn:microsoft.com/office/officeart/2018/5/layout/IconLeafLabelList"/>
    <dgm:cxn modelId="{40D670A5-8CDD-4F5B-9C9D-4C908EA9A9F8}" srcId="{7A5204E7-E494-4DCC-B286-7F8E03641DD3}" destId="{307E6CE5-79B0-4224-B6DA-9EC61214A997}" srcOrd="0" destOrd="0" parTransId="{24A41549-C1B9-4C4F-9056-32D1809F3C9B}" sibTransId="{F550668F-A263-4FAC-969B-3948091F2212}"/>
    <dgm:cxn modelId="{4805D1A8-0903-476C-B75A-4E14AEE6FD40}" type="presOf" srcId="{7A5204E7-E494-4DCC-B286-7F8E03641DD3}" destId="{462D5B88-020B-4B6D-ABFD-C1AEE05C32CF}" srcOrd="0" destOrd="0" presId="urn:microsoft.com/office/officeart/2018/5/layout/IconLeafLabelList"/>
    <dgm:cxn modelId="{C069F2A9-2A5C-4EE8-9B73-1BD6EEAB69F0}" type="presOf" srcId="{287E3E4B-7B24-49D7-8EF8-77FAC4871757}" destId="{4B43BEAA-B8F1-47A4-8A76-BE9208007C05}" srcOrd="0" destOrd="0" presId="urn:microsoft.com/office/officeart/2018/5/layout/IconLeafLabelList"/>
    <dgm:cxn modelId="{08E5EDF6-C18E-4FD6-BBAB-AAF643A51B5D}" type="presOf" srcId="{307E6CE5-79B0-4224-B6DA-9EC61214A997}" destId="{99645FE6-C095-4E65-B6A9-144AED6E761A}" srcOrd="0" destOrd="0" presId="urn:microsoft.com/office/officeart/2018/5/layout/IconLeafLabelList"/>
    <dgm:cxn modelId="{222574DD-51B0-4151-8EEE-AE182986AFC3}" type="presParOf" srcId="{462D5B88-020B-4B6D-ABFD-C1AEE05C32CF}" destId="{2F5FE97F-A72B-4879-98B8-265D4D87F73C}" srcOrd="0" destOrd="0" presId="urn:microsoft.com/office/officeart/2018/5/layout/IconLeafLabelList"/>
    <dgm:cxn modelId="{5CE42963-1850-4D2E-90CA-837CBBEA52C3}" type="presParOf" srcId="{2F5FE97F-A72B-4879-98B8-265D4D87F73C}" destId="{B7EC91F8-0F38-4E86-A8EB-60E868D4C19F}" srcOrd="0" destOrd="0" presId="urn:microsoft.com/office/officeart/2018/5/layout/IconLeafLabelList"/>
    <dgm:cxn modelId="{1D2E6D69-C6DF-4EA1-B830-61F31350AE4D}" type="presParOf" srcId="{2F5FE97F-A72B-4879-98B8-265D4D87F73C}" destId="{22985B6E-2061-43F5-ABB7-A5C1D1DD1349}" srcOrd="1" destOrd="0" presId="urn:microsoft.com/office/officeart/2018/5/layout/IconLeafLabelList"/>
    <dgm:cxn modelId="{D2C23442-B443-4A6E-B8D1-836CE97E03AB}" type="presParOf" srcId="{2F5FE97F-A72B-4879-98B8-265D4D87F73C}" destId="{EDA27BA5-9D6E-4A19-9E98-99849F373BD1}" srcOrd="2" destOrd="0" presId="urn:microsoft.com/office/officeart/2018/5/layout/IconLeafLabelList"/>
    <dgm:cxn modelId="{36C707E4-477A-46D0-A723-E174BB37A021}" type="presParOf" srcId="{2F5FE97F-A72B-4879-98B8-265D4D87F73C}" destId="{99645FE6-C095-4E65-B6A9-144AED6E761A}" srcOrd="3" destOrd="0" presId="urn:microsoft.com/office/officeart/2018/5/layout/IconLeafLabelList"/>
    <dgm:cxn modelId="{049791FD-EC49-444C-92C5-D0F385EEAC4D}" type="presParOf" srcId="{462D5B88-020B-4B6D-ABFD-C1AEE05C32CF}" destId="{8CDB765D-9D51-49ED-86C2-D23FB27A947A}" srcOrd="1" destOrd="0" presId="urn:microsoft.com/office/officeart/2018/5/layout/IconLeafLabelList"/>
    <dgm:cxn modelId="{EDCAF33D-5AC2-4F14-BDCA-2357A834AA2C}" type="presParOf" srcId="{462D5B88-020B-4B6D-ABFD-C1AEE05C32CF}" destId="{C2431290-F57B-4560-B543-C6189FAAC9E7}" srcOrd="2" destOrd="0" presId="urn:microsoft.com/office/officeart/2018/5/layout/IconLeafLabelList"/>
    <dgm:cxn modelId="{66B89811-AC95-470F-AABD-7BB7B067A15E}" type="presParOf" srcId="{C2431290-F57B-4560-B543-C6189FAAC9E7}" destId="{D9C86709-F166-4C93-B028-FFB0C6B9E2A0}" srcOrd="0" destOrd="0" presId="urn:microsoft.com/office/officeart/2018/5/layout/IconLeafLabelList"/>
    <dgm:cxn modelId="{54222A4E-6DD3-4D94-B4B2-BE10350C45D5}" type="presParOf" srcId="{C2431290-F57B-4560-B543-C6189FAAC9E7}" destId="{368B0299-EE0F-44BA-9671-2605AFDEDCAA}" srcOrd="1" destOrd="0" presId="urn:microsoft.com/office/officeart/2018/5/layout/IconLeafLabelList"/>
    <dgm:cxn modelId="{CEA8A175-7FAB-4F93-AF39-CA5F79F8D044}" type="presParOf" srcId="{C2431290-F57B-4560-B543-C6189FAAC9E7}" destId="{7611E24E-36DC-43CF-AAB3-66C14FAED82A}" srcOrd="2" destOrd="0" presId="urn:microsoft.com/office/officeart/2018/5/layout/IconLeafLabelList"/>
    <dgm:cxn modelId="{03165088-8A4F-4CC8-BA47-891C872B8BEF}" type="presParOf" srcId="{C2431290-F57B-4560-B543-C6189FAAC9E7}" destId="{4B43BEAA-B8F1-47A4-8A76-BE9208007C05}" srcOrd="3" destOrd="0" presId="urn:microsoft.com/office/officeart/2018/5/layout/IconLeafLabelList"/>
    <dgm:cxn modelId="{9B6058AA-E4F0-4966-98EC-D536E9512E09}" type="presParOf" srcId="{462D5B88-020B-4B6D-ABFD-C1AEE05C32CF}" destId="{D4C02510-00F3-4708-99FF-5AD31386520F}" srcOrd="3" destOrd="0" presId="urn:microsoft.com/office/officeart/2018/5/layout/IconLeafLabelList"/>
    <dgm:cxn modelId="{3C90AB1D-8588-46D0-95A0-53C5651A2984}" type="presParOf" srcId="{462D5B88-020B-4B6D-ABFD-C1AEE05C32CF}" destId="{4096168D-B4C0-4CD8-A01D-7268E12920E1}" srcOrd="4" destOrd="0" presId="urn:microsoft.com/office/officeart/2018/5/layout/IconLeafLabelList"/>
    <dgm:cxn modelId="{9007828E-00B9-4391-B726-64C8BF0CB042}" type="presParOf" srcId="{4096168D-B4C0-4CD8-A01D-7268E12920E1}" destId="{35977FCA-203C-4397-A907-771C1AEFC99C}" srcOrd="0" destOrd="0" presId="urn:microsoft.com/office/officeart/2018/5/layout/IconLeafLabelList"/>
    <dgm:cxn modelId="{127D304D-A944-4704-99E2-0E8B38C46311}" type="presParOf" srcId="{4096168D-B4C0-4CD8-A01D-7268E12920E1}" destId="{F96F4DF6-F323-4778-A2BA-E86D94E0F19A}" srcOrd="1" destOrd="0" presId="urn:microsoft.com/office/officeart/2018/5/layout/IconLeafLabelList"/>
    <dgm:cxn modelId="{EB10B468-CCFF-42FD-A834-23C1D8479883}" type="presParOf" srcId="{4096168D-B4C0-4CD8-A01D-7268E12920E1}" destId="{936382C2-E4B6-4DAE-8383-CEE07B3AA9FB}" srcOrd="2" destOrd="0" presId="urn:microsoft.com/office/officeart/2018/5/layout/IconLeafLabelList"/>
    <dgm:cxn modelId="{CB3B4C66-64E7-48B7-A541-FE7479BD3038}" type="presParOf" srcId="{4096168D-B4C0-4CD8-A01D-7268E12920E1}" destId="{34DE208C-5D33-45DE-AE83-336D8EC13EE1}" srcOrd="3" destOrd="0" presId="urn:microsoft.com/office/officeart/2018/5/layout/IconLeaf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0B98C3B-C64A-4BB5-8E9B-317E277B9972}" type="doc">
      <dgm:prSet loTypeId="urn:microsoft.com/office/officeart/2005/8/layout/vList2" loCatId="list" qsTypeId="urn:microsoft.com/office/officeart/2005/8/quickstyle/simple4" qsCatId="simple" csTypeId="urn:microsoft.com/office/officeart/2005/8/colors/colorful5" csCatId="colorful"/>
      <dgm:spPr/>
      <dgm:t>
        <a:bodyPr/>
        <a:lstStyle/>
        <a:p>
          <a:endParaRPr lang="en-US"/>
        </a:p>
      </dgm:t>
    </dgm:pt>
    <dgm:pt modelId="{D3C77B54-3454-4069-BC6C-B0B88C3CE9FA}">
      <dgm:prSet/>
      <dgm:spPr/>
      <dgm:t>
        <a:bodyPr/>
        <a:lstStyle/>
        <a:p>
          <a:r>
            <a:rPr lang="en-GB" dirty="0"/>
            <a:t>NFE : planned, structured, and organized education programming that is outside the formal education system</a:t>
          </a:r>
          <a:endParaRPr lang="en-US" dirty="0"/>
        </a:p>
      </dgm:t>
    </dgm:pt>
    <dgm:pt modelId="{D996A16C-FDF0-4354-ACA4-F396DACB6FD3}" type="parTrans" cxnId="{1684785A-4CA0-429F-968F-5D62582C2FBE}">
      <dgm:prSet/>
      <dgm:spPr/>
      <dgm:t>
        <a:bodyPr/>
        <a:lstStyle/>
        <a:p>
          <a:endParaRPr lang="en-US"/>
        </a:p>
      </dgm:t>
    </dgm:pt>
    <dgm:pt modelId="{5E189092-08EC-4840-A252-3D6F28BF4384}" type="sibTrans" cxnId="{1684785A-4CA0-429F-968F-5D62582C2FBE}">
      <dgm:prSet/>
      <dgm:spPr/>
      <dgm:t>
        <a:bodyPr/>
        <a:lstStyle/>
        <a:p>
          <a:endParaRPr lang="en-US"/>
        </a:p>
      </dgm:t>
    </dgm:pt>
    <dgm:pt modelId="{5632CD42-3904-4318-9364-8810F442AAA0}">
      <dgm:prSet/>
      <dgm:spPr/>
      <dgm:t>
        <a:bodyPr/>
        <a:lstStyle/>
        <a:p>
          <a:r>
            <a:rPr lang="en-GB"/>
            <a:t>Some NFE programme lead to equivalent certified competencies, while others do not.</a:t>
          </a:r>
          <a:endParaRPr lang="en-US"/>
        </a:p>
      </dgm:t>
    </dgm:pt>
    <dgm:pt modelId="{F1FF0788-D5A1-4BC1-A8E5-5AF07A86F4AF}" type="parTrans" cxnId="{6F12E1A2-43D7-44E8-917C-44FD2ADCA3AE}">
      <dgm:prSet/>
      <dgm:spPr/>
      <dgm:t>
        <a:bodyPr/>
        <a:lstStyle/>
        <a:p>
          <a:endParaRPr lang="en-US"/>
        </a:p>
      </dgm:t>
    </dgm:pt>
    <dgm:pt modelId="{CB3D69E3-F8DA-4B88-B099-DF036F4DB582}" type="sibTrans" cxnId="{6F12E1A2-43D7-44E8-917C-44FD2ADCA3AE}">
      <dgm:prSet/>
      <dgm:spPr/>
      <dgm:t>
        <a:bodyPr/>
        <a:lstStyle/>
        <a:p>
          <a:endParaRPr lang="en-US"/>
        </a:p>
      </dgm:t>
    </dgm:pt>
    <dgm:pt modelId="{E8FA147E-F6C5-4A4B-915F-0070FE5D865B}">
      <dgm:prSet/>
      <dgm:spPr/>
      <dgm:t>
        <a:bodyPr/>
        <a:lstStyle/>
        <a:p>
          <a:r>
            <a:rPr lang="en-GB" dirty="0"/>
            <a:t>NFE programs are characterized by their variety, flexibility, and ability to respond quickly to the new educational needs of learners in a given context</a:t>
          </a:r>
          <a:endParaRPr lang="en-US" dirty="0"/>
        </a:p>
      </dgm:t>
    </dgm:pt>
    <dgm:pt modelId="{B257CD54-F6AE-44F9-B906-310850973ADA}" type="parTrans" cxnId="{E3AE4F9E-CAC2-4940-B51D-11478C46E8F8}">
      <dgm:prSet/>
      <dgm:spPr/>
      <dgm:t>
        <a:bodyPr/>
        <a:lstStyle/>
        <a:p>
          <a:endParaRPr lang="en-US"/>
        </a:p>
      </dgm:t>
    </dgm:pt>
    <dgm:pt modelId="{7BD0E5E1-00CF-4D98-B82F-0E0E080F29F1}" type="sibTrans" cxnId="{E3AE4F9E-CAC2-4940-B51D-11478C46E8F8}">
      <dgm:prSet/>
      <dgm:spPr/>
      <dgm:t>
        <a:bodyPr/>
        <a:lstStyle/>
        <a:p>
          <a:endParaRPr lang="en-US"/>
        </a:p>
      </dgm:t>
    </dgm:pt>
    <dgm:pt modelId="{534A95BE-A02F-4A62-AF3B-05E5592EE99E}">
      <dgm:prSet/>
      <dgm:spPr/>
      <dgm:t>
        <a:bodyPr/>
        <a:lstStyle/>
        <a:p>
          <a:r>
            <a:rPr lang="en-GB"/>
            <a:t>In emergencies how do we do NFE programs</a:t>
          </a:r>
          <a:endParaRPr lang="en-US"/>
        </a:p>
      </dgm:t>
    </dgm:pt>
    <dgm:pt modelId="{25FC0CE8-FA64-4878-8E60-C2B1C1A95900}" type="parTrans" cxnId="{EC1DF3E5-951D-4409-A4F0-AE8DB1798BC8}">
      <dgm:prSet/>
      <dgm:spPr/>
      <dgm:t>
        <a:bodyPr/>
        <a:lstStyle/>
        <a:p>
          <a:endParaRPr lang="en-US"/>
        </a:p>
      </dgm:t>
    </dgm:pt>
    <dgm:pt modelId="{40A7F529-068E-4EA8-B602-D602CB6A3BEA}" type="sibTrans" cxnId="{EC1DF3E5-951D-4409-A4F0-AE8DB1798BC8}">
      <dgm:prSet/>
      <dgm:spPr/>
      <dgm:t>
        <a:bodyPr/>
        <a:lstStyle/>
        <a:p>
          <a:endParaRPr lang="en-US"/>
        </a:p>
      </dgm:t>
    </dgm:pt>
    <dgm:pt modelId="{3155BDB4-90A3-4518-9650-75B76A753DD3}" type="pres">
      <dgm:prSet presAssocID="{80B98C3B-C64A-4BB5-8E9B-317E277B9972}" presName="linear" presStyleCnt="0">
        <dgm:presLayoutVars>
          <dgm:animLvl val="lvl"/>
          <dgm:resizeHandles val="exact"/>
        </dgm:presLayoutVars>
      </dgm:prSet>
      <dgm:spPr/>
    </dgm:pt>
    <dgm:pt modelId="{000C8377-7692-45F0-A6C3-2EDD075AC2CF}" type="pres">
      <dgm:prSet presAssocID="{D3C77B54-3454-4069-BC6C-B0B88C3CE9FA}" presName="parentText" presStyleLbl="node1" presStyleIdx="0" presStyleCnt="4">
        <dgm:presLayoutVars>
          <dgm:chMax val="0"/>
          <dgm:bulletEnabled val="1"/>
        </dgm:presLayoutVars>
      </dgm:prSet>
      <dgm:spPr/>
    </dgm:pt>
    <dgm:pt modelId="{946BE199-1D46-4A51-A701-E7F2A54CA8F0}" type="pres">
      <dgm:prSet presAssocID="{5E189092-08EC-4840-A252-3D6F28BF4384}" presName="spacer" presStyleCnt="0"/>
      <dgm:spPr/>
    </dgm:pt>
    <dgm:pt modelId="{00131B22-CAC4-479D-98B4-D9710C0674D8}" type="pres">
      <dgm:prSet presAssocID="{5632CD42-3904-4318-9364-8810F442AAA0}" presName="parentText" presStyleLbl="node1" presStyleIdx="1" presStyleCnt="4">
        <dgm:presLayoutVars>
          <dgm:chMax val="0"/>
          <dgm:bulletEnabled val="1"/>
        </dgm:presLayoutVars>
      </dgm:prSet>
      <dgm:spPr/>
    </dgm:pt>
    <dgm:pt modelId="{BB62A8DE-4CC7-4436-BC1D-905A8A8FAF96}" type="pres">
      <dgm:prSet presAssocID="{CB3D69E3-F8DA-4B88-B099-DF036F4DB582}" presName="spacer" presStyleCnt="0"/>
      <dgm:spPr/>
    </dgm:pt>
    <dgm:pt modelId="{9BC6CBB4-F11C-401A-B4A2-316E4570F692}" type="pres">
      <dgm:prSet presAssocID="{E8FA147E-F6C5-4A4B-915F-0070FE5D865B}" presName="parentText" presStyleLbl="node1" presStyleIdx="2" presStyleCnt="4">
        <dgm:presLayoutVars>
          <dgm:chMax val="0"/>
          <dgm:bulletEnabled val="1"/>
        </dgm:presLayoutVars>
      </dgm:prSet>
      <dgm:spPr/>
    </dgm:pt>
    <dgm:pt modelId="{F68752B7-D361-4108-9F3C-7BB8A0C09CFA}" type="pres">
      <dgm:prSet presAssocID="{7BD0E5E1-00CF-4D98-B82F-0E0E080F29F1}" presName="spacer" presStyleCnt="0"/>
      <dgm:spPr/>
    </dgm:pt>
    <dgm:pt modelId="{986FF955-759B-4B01-9024-EEACAB3579C6}" type="pres">
      <dgm:prSet presAssocID="{534A95BE-A02F-4A62-AF3B-05E5592EE99E}" presName="parentText" presStyleLbl="node1" presStyleIdx="3" presStyleCnt="4">
        <dgm:presLayoutVars>
          <dgm:chMax val="0"/>
          <dgm:bulletEnabled val="1"/>
        </dgm:presLayoutVars>
      </dgm:prSet>
      <dgm:spPr/>
    </dgm:pt>
  </dgm:ptLst>
  <dgm:cxnLst>
    <dgm:cxn modelId="{12315013-53D3-4611-9AAD-1CB96776959F}" type="presOf" srcId="{80B98C3B-C64A-4BB5-8E9B-317E277B9972}" destId="{3155BDB4-90A3-4518-9650-75B76A753DD3}" srcOrd="0" destOrd="0" presId="urn:microsoft.com/office/officeart/2005/8/layout/vList2"/>
    <dgm:cxn modelId="{F4989639-E049-4023-A70E-55CB7F0AF34C}" type="presOf" srcId="{534A95BE-A02F-4A62-AF3B-05E5592EE99E}" destId="{986FF955-759B-4B01-9024-EEACAB3579C6}" srcOrd="0" destOrd="0" presId="urn:microsoft.com/office/officeart/2005/8/layout/vList2"/>
    <dgm:cxn modelId="{4B6F4F45-EE72-4484-AB41-30E750B66320}" type="presOf" srcId="{D3C77B54-3454-4069-BC6C-B0B88C3CE9FA}" destId="{000C8377-7692-45F0-A6C3-2EDD075AC2CF}" srcOrd="0" destOrd="0" presId="urn:microsoft.com/office/officeart/2005/8/layout/vList2"/>
    <dgm:cxn modelId="{081B7B69-48FB-4281-BD33-F64FCCBCD29E}" type="presOf" srcId="{E8FA147E-F6C5-4A4B-915F-0070FE5D865B}" destId="{9BC6CBB4-F11C-401A-B4A2-316E4570F692}" srcOrd="0" destOrd="0" presId="urn:microsoft.com/office/officeart/2005/8/layout/vList2"/>
    <dgm:cxn modelId="{1684785A-4CA0-429F-968F-5D62582C2FBE}" srcId="{80B98C3B-C64A-4BB5-8E9B-317E277B9972}" destId="{D3C77B54-3454-4069-BC6C-B0B88C3CE9FA}" srcOrd="0" destOrd="0" parTransId="{D996A16C-FDF0-4354-ACA4-F396DACB6FD3}" sibTransId="{5E189092-08EC-4840-A252-3D6F28BF4384}"/>
    <dgm:cxn modelId="{E3AE4F9E-CAC2-4940-B51D-11478C46E8F8}" srcId="{80B98C3B-C64A-4BB5-8E9B-317E277B9972}" destId="{E8FA147E-F6C5-4A4B-915F-0070FE5D865B}" srcOrd="2" destOrd="0" parTransId="{B257CD54-F6AE-44F9-B906-310850973ADA}" sibTransId="{7BD0E5E1-00CF-4D98-B82F-0E0E080F29F1}"/>
    <dgm:cxn modelId="{6F12E1A2-43D7-44E8-917C-44FD2ADCA3AE}" srcId="{80B98C3B-C64A-4BB5-8E9B-317E277B9972}" destId="{5632CD42-3904-4318-9364-8810F442AAA0}" srcOrd="1" destOrd="0" parTransId="{F1FF0788-D5A1-4BC1-A8E5-5AF07A86F4AF}" sibTransId="{CB3D69E3-F8DA-4B88-B099-DF036F4DB582}"/>
    <dgm:cxn modelId="{CD11BBBB-4E40-4459-8969-3A261329A743}" type="presOf" srcId="{5632CD42-3904-4318-9364-8810F442AAA0}" destId="{00131B22-CAC4-479D-98B4-D9710C0674D8}" srcOrd="0" destOrd="0" presId="urn:microsoft.com/office/officeart/2005/8/layout/vList2"/>
    <dgm:cxn modelId="{EC1DF3E5-951D-4409-A4F0-AE8DB1798BC8}" srcId="{80B98C3B-C64A-4BB5-8E9B-317E277B9972}" destId="{534A95BE-A02F-4A62-AF3B-05E5592EE99E}" srcOrd="3" destOrd="0" parTransId="{25FC0CE8-FA64-4878-8E60-C2B1C1A95900}" sibTransId="{40A7F529-068E-4EA8-B602-D602CB6A3BEA}"/>
    <dgm:cxn modelId="{ABB9914F-85A5-40F5-9808-A3FBBB651569}" type="presParOf" srcId="{3155BDB4-90A3-4518-9650-75B76A753DD3}" destId="{000C8377-7692-45F0-A6C3-2EDD075AC2CF}" srcOrd="0" destOrd="0" presId="urn:microsoft.com/office/officeart/2005/8/layout/vList2"/>
    <dgm:cxn modelId="{2CBF11D8-CD06-4C1B-B76C-5CECB5CAF829}" type="presParOf" srcId="{3155BDB4-90A3-4518-9650-75B76A753DD3}" destId="{946BE199-1D46-4A51-A701-E7F2A54CA8F0}" srcOrd="1" destOrd="0" presId="urn:microsoft.com/office/officeart/2005/8/layout/vList2"/>
    <dgm:cxn modelId="{84C6613A-D45F-4C4C-9C6B-215C78B6CCB5}" type="presParOf" srcId="{3155BDB4-90A3-4518-9650-75B76A753DD3}" destId="{00131B22-CAC4-479D-98B4-D9710C0674D8}" srcOrd="2" destOrd="0" presId="urn:microsoft.com/office/officeart/2005/8/layout/vList2"/>
    <dgm:cxn modelId="{BD9F95C1-917B-41EE-8466-730FFCE17397}" type="presParOf" srcId="{3155BDB4-90A3-4518-9650-75B76A753DD3}" destId="{BB62A8DE-4CC7-4436-BC1D-905A8A8FAF96}" srcOrd="3" destOrd="0" presId="urn:microsoft.com/office/officeart/2005/8/layout/vList2"/>
    <dgm:cxn modelId="{DB4CEFD1-2B78-4224-A315-21D916E2123A}" type="presParOf" srcId="{3155BDB4-90A3-4518-9650-75B76A753DD3}" destId="{9BC6CBB4-F11C-401A-B4A2-316E4570F692}" srcOrd="4" destOrd="0" presId="urn:microsoft.com/office/officeart/2005/8/layout/vList2"/>
    <dgm:cxn modelId="{B4AC253D-1EC2-4FC6-8F90-76ECD8E439BD}" type="presParOf" srcId="{3155BDB4-90A3-4518-9650-75B76A753DD3}" destId="{F68752B7-D361-4108-9F3C-7BB8A0C09CFA}" srcOrd="5" destOrd="0" presId="urn:microsoft.com/office/officeart/2005/8/layout/vList2"/>
    <dgm:cxn modelId="{C737C6F3-F1C3-483A-B7E3-EE26CBB9364C}" type="presParOf" srcId="{3155BDB4-90A3-4518-9650-75B76A753DD3}" destId="{986FF955-759B-4B01-9024-EEACAB3579C6}"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0224694-1DFE-4986-B68B-7D36B64AE372}" type="doc">
      <dgm:prSet loTypeId="urn:microsoft.com/office/officeart/2005/8/layout/process5" loCatId="process" qsTypeId="urn:microsoft.com/office/officeart/2005/8/quickstyle/simple1" qsCatId="simple" csTypeId="urn:microsoft.com/office/officeart/2005/8/colors/colorful1" csCatId="colorful"/>
      <dgm:spPr/>
      <dgm:t>
        <a:bodyPr/>
        <a:lstStyle/>
        <a:p>
          <a:endParaRPr lang="en-US"/>
        </a:p>
      </dgm:t>
    </dgm:pt>
    <dgm:pt modelId="{949C5907-9CB8-4BFA-A349-C5CDB29C1206}">
      <dgm:prSet/>
      <dgm:spPr/>
      <dgm:t>
        <a:bodyPr/>
        <a:lstStyle/>
        <a:p>
          <a:r>
            <a:rPr lang="en-KE"/>
            <a:t>What resources do affected communities bring</a:t>
          </a:r>
          <a:r>
            <a:rPr lang="en-GB"/>
            <a:t>? </a:t>
          </a:r>
          <a:endParaRPr lang="en-US"/>
        </a:p>
      </dgm:t>
    </dgm:pt>
    <dgm:pt modelId="{DDAC4435-A91C-48F6-A602-38EE89E12C14}" type="parTrans" cxnId="{58B5A6D9-338C-4BB0-81DF-2EE1D488C1AF}">
      <dgm:prSet/>
      <dgm:spPr/>
      <dgm:t>
        <a:bodyPr/>
        <a:lstStyle/>
        <a:p>
          <a:endParaRPr lang="en-US"/>
        </a:p>
      </dgm:t>
    </dgm:pt>
    <dgm:pt modelId="{22E2EF5C-3B89-46CC-A865-29818D6A3B86}" type="sibTrans" cxnId="{58B5A6D9-338C-4BB0-81DF-2EE1D488C1AF}">
      <dgm:prSet/>
      <dgm:spPr/>
      <dgm:t>
        <a:bodyPr/>
        <a:lstStyle/>
        <a:p>
          <a:endParaRPr lang="en-US"/>
        </a:p>
      </dgm:t>
    </dgm:pt>
    <dgm:pt modelId="{A4222A6D-5EF9-4D45-BAC8-8E888E3E1926}">
      <dgm:prSet/>
      <dgm:spPr/>
      <dgm:t>
        <a:bodyPr/>
        <a:lstStyle/>
        <a:p>
          <a:r>
            <a:rPr lang="en-GB"/>
            <a:t>H</a:t>
          </a:r>
          <a:r>
            <a:rPr lang="en-KE"/>
            <a:t>ow can we use to effectively manage enrolment, retention and continuity of learning in emergencies</a:t>
          </a:r>
          <a:endParaRPr lang="en-US"/>
        </a:p>
      </dgm:t>
    </dgm:pt>
    <dgm:pt modelId="{CF0EBEC1-3F09-450B-805A-7EDED3D3F76A}" type="parTrans" cxnId="{E884F899-E000-4F68-9D32-120DD5F73C13}">
      <dgm:prSet/>
      <dgm:spPr/>
      <dgm:t>
        <a:bodyPr/>
        <a:lstStyle/>
        <a:p>
          <a:endParaRPr lang="en-US"/>
        </a:p>
      </dgm:t>
    </dgm:pt>
    <dgm:pt modelId="{2263DFF1-D9EE-4446-AC23-09573406D958}" type="sibTrans" cxnId="{E884F899-E000-4F68-9D32-120DD5F73C13}">
      <dgm:prSet/>
      <dgm:spPr/>
      <dgm:t>
        <a:bodyPr/>
        <a:lstStyle/>
        <a:p>
          <a:endParaRPr lang="en-US"/>
        </a:p>
      </dgm:t>
    </dgm:pt>
    <dgm:pt modelId="{D63810D2-6729-4628-979F-A85A1E6C2788}">
      <dgm:prSet/>
      <dgm:spPr/>
      <dgm:t>
        <a:bodyPr/>
        <a:lstStyle/>
        <a:p>
          <a:r>
            <a:rPr lang="en-GB"/>
            <a:t>Discussions ( Focus on teachers, TLMs, volunteers and other education personnel)</a:t>
          </a:r>
          <a:endParaRPr lang="en-US"/>
        </a:p>
      </dgm:t>
    </dgm:pt>
    <dgm:pt modelId="{3D03D37C-6116-4FE4-928E-6A2C3C1DF326}" type="parTrans" cxnId="{BE65D6B3-BC76-46E0-BD7F-263F8848EB64}">
      <dgm:prSet/>
      <dgm:spPr/>
      <dgm:t>
        <a:bodyPr/>
        <a:lstStyle/>
        <a:p>
          <a:endParaRPr lang="en-US"/>
        </a:p>
      </dgm:t>
    </dgm:pt>
    <dgm:pt modelId="{AC48566C-0219-407F-BD78-FDB2A1D1EB49}" type="sibTrans" cxnId="{BE65D6B3-BC76-46E0-BD7F-263F8848EB64}">
      <dgm:prSet/>
      <dgm:spPr/>
      <dgm:t>
        <a:bodyPr/>
        <a:lstStyle/>
        <a:p>
          <a:endParaRPr lang="en-US"/>
        </a:p>
      </dgm:t>
    </dgm:pt>
    <dgm:pt modelId="{C8818A56-5488-4FC7-BF2F-4519DB0B9276}" type="pres">
      <dgm:prSet presAssocID="{80224694-1DFE-4986-B68B-7D36B64AE372}" presName="diagram" presStyleCnt="0">
        <dgm:presLayoutVars>
          <dgm:dir/>
          <dgm:resizeHandles val="exact"/>
        </dgm:presLayoutVars>
      </dgm:prSet>
      <dgm:spPr/>
    </dgm:pt>
    <dgm:pt modelId="{A103DEBF-45DB-4A3C-A44A-FFA5D2B3E6FA}" type="pres">
      <dgm:prSet presAssocID="{949C5907-9CB8-4BFA-A349-C5CDB29C1206}" presName="node" presStyleLbl="node1" presStyleIdx="0" presStyleCnt="3">
        <dgm:presLayoutVars>
          <dgm:bulletEnabled val="1"/>
        </dgm:presLayoutVars>
      </dgm:prSet>
      <dgm:spPr/>
    </dgm:pt>
    <dgm:pt modelId="{8D2A883D-9A79-4953-8CF6-7FFE6B6E3D8A}" type="pres">
      <dgm:prSet presAssocID="{22E2EF5C-3B89-46CC-A865-29818D6A3B86}" presName="sibTrans" presStyleLbl="sibTrans2D1" presStyleIdx="0" presStyleCnt="2"/>
      <dgm:spPr/>
    </dgm:pt>
    <dgm:pt modelId="{3E310A12-7295-47D9-B3B9-7F02265F24C7}" type="pres">
      <dgm:prSet presAssocID="{22E2EF5C-3B89-46CC-A865-29818D6A3B86}" presName="connectorText" presStyleLbl="sibTrans2D1" presStyleIdx="0" presStyleCnt="2"/>
      <dgm:spPr/>
    </dgm:pt>
    <dgm:pt modelId="{71082172-D6DB-45F2-9FF8-7FBA4F10E83F}" type="pres">
      <dgm:prSet presAssocID="{A4222A6D-5EF9-4D45-BAC8-8E888E3E1926}" presName="node" presStyleLbl="node1" presStyleIdx="1" presStyleCnt="3">
        <dgm:presLayoutVars>
          <dgm:bulletEnabled val="1"/>
        </dgm:presLayoutVars>
      </dgm:prSet>
      <dgm:spPr/>
    </dgm:pt>
    <dgm:pt modelId="{E32927CA-FD1D-4798-894E-F863A41706C8}" type="pres">
      <dgm:prSet presAssocID="{2263DFF1-D9EE-4446-AC23-09573406D958}" presName="sibTrans" presStyleLbl="sibTrans2D1" presStyleIdx="1" presStyleCnt="2"/>
      <dgm:spPr/>
    </dgm:pt>
    <dgm:pt modelId="{A55865B1-318A-4A10-AFDD-7A2007EBA1EB}" type="pres">
      <dgm:prSet presAssocID="{2263DFF1-D9EE-4446-AC23-09573406D958}" presName="connectorText" presStyleLbl="sibTrans2D1" presStyleIdx="1" presStyleCnt="2"/>
      <dgm:spPr/>
    </dgm:pt>
    <dgm:pt modelId="{8EAA90D0-11ED-4E3E-82B2-58E608C95B61}" type="pres">
      <dgm:prSet presAssocID="{D63810D2-6729-4628-979F-A85A1E6C2788}" presName="node" presStyleLbl="node1" presStyleIdx="2" presStyleCnt="3">
        <dgm:presLayoutVars>
          <dgm:bulletEnabled val="1"/>
        </dgm:presLayoutVars>
      </dgm:prSet>
      <dgm:spPr/>
    </dgm:pt>
  </dgm:ptLst>
  <dgm:cxnLst>
    <dgm:cxn modelId="{8AD18D2A-4941-455A-81BF-27F122615BB4}" type="presOf" srcId="{D63810D2-6729-4628-979F-A85A1E6C2788}" destId="{8EAA90D0-11ED-4E3E-82B2-58E608C95B61}" srcOrd="0" destOrd="0" presId="urn:microsoft.com/office/officeart/2005/8/layout/process5"/>
    <dgm:cxn modelId="{4834BA3C-B1B2-4EF0-AE66-E6654BA333DA}" type="presOf" srcId="{80224694-1DFE-4986-B68B-7D36B64AE372}" destId="{C8818A56-5488-4FC7-BF2F-4519DB0B9276}" srcOrd="0" destOrd="0" presId="urn:microsoft.com/office/officeart/2005/8/layout/process5"/>
    <dgm:cxn modelId="{85B8A642-628F-444B-A683-5B8917E3B712}" type="presOf" srcId="{22E2EF5C-3B89-46CC-A865-29818D6A3B86}" destId="{8D2A883D-9A79-4953-8CF6-7FFE6B6E3D8A}" srcOrd="0" destOrd="0" presId="urn:microsoft.com/office/officeart/2005/8/layout/process5"/>
    <dgm:cxn modelId="{7E30946E-F015-44BD-940F-CE1C9DC64422}" type="presOf" srcId="{949C5907-9CB8-4BFA-A349-C5CDB29C1206}" destId="{A103DEBF-45DB-4A3C-A44A-FFA5D2B3E6FA}" srcOrd="0" destOrd="0" presId="urn:microsoft.com/office/officeart/2005/8/layout/process5"/>
    <dgm:cxn modelId="{D4635F77-DD0D-4A70-BED4-6385F0AEB7A3}" type="presOf" srcId="{A4222A6D-5EF9-4D45-BAC8-8E888E3E1926}" destId="{71082172-D6DB-45F2-9FF8-7FBA4F10E83F}" srcOrd="0" destOrd="0" presId="urn:microsoft.com/office/officeart/2005/8/layout/process5"/>
    <dgm:cxn modelId="{E884F899-E000-4F68-9D32-120DD5F73C13}" srcId="{80224694-1DFE-4986-B68B-7D36B64AE372}" destId="{A4222A6D-5EF9-4D45-BAC8-8E888E3E1926}" srcOrd="1" destOrd="0" parTransId="{CF0EBEC1-3F09-450B-805A-7EDED3D3F76A}" sibTransId="{2263DFF1-D9EE-4446-AC23-09573406D958}"/>
    <dgm:cxn modelId="{E33231A5-7CFD-44C4-AA5C-C33B91996209}" type="presOf" srcId="{2263DFF1-D9EE-4446-AC23-09573406D958}" destId="{E32927CA-FD1D-4798-894E-F863A41706C8}" srcOrd="0" destOrd="0" presId="urn:microsoft.com/office/officeart/2005/8/layout/process5"/>
    <dgm:cxn modelId="{BE65D6B3-BC76-46E0-BD7F-263F8848EB64}" srcId="{80224694-1DFE-4986-B68B-7D36B64AE372}" destId="{D63810D2-6729-4628-979F-A85A1E6C2788}" srcOrd="2" destOrd="0" parTransId="{3D03D37C-6116-4FE4-928E-6A2C3C1DF326}" sibTransId="{AC48566C-0219-407F-BD78-FDB2A1D1EB49}"/>
    <dgm:cxn modelId="{58B5A6D9-338C-4BB0-81DF-2EE1D488C1AF}" srcId="{80224694-1DFE-4986-B68B-7D36B64AE372}" destId="{949C5907-9CB8-4BFA-A349-C5CDB29C1206}" srcOrd="0" destOrd="0" parTransId="{DDAC4435-A91C-48F6-A602-38EE89E12C14}" sibTransId="{22E2EF5C-3B89-46CC-A865-29818D6A3B86}"/>
    <dgm:cxn modelId="{5B93C2F5-6617-4002-BB9E-232AECA04090}" type="presOf" srcId="{2263DFF1-D9EE-4446-AC23-09573406D958}" destId="{A55865B1-318A-4A10-AFDD-7A2007EBA1EB}" srcOrd="1" destOrd="0" presId="urn:microsoft.com/office/officeart/2005/8/layout/process5"/>
    <dgm:cxn modelId="{924678FC-BC58-4EA5-A854-5975EA054B0C}" type="presOf" srcId="{22E2EF5C-3B89-46CC-A865-29818D6A3B86}" destId="{3E310A12-7295-47D9-B3B9-7F02265F24C7}" srcOrd="1" destOrd="0" presId="urn:microsoft.com/office/officeart/2005/8/layout/process5"/>
    <dgm:cxn modelId="{63408B83-08E4-428A-BC1F-4400616A33EC}" type="presParOf" srcId="{C8818A56-5488-4FC7-BF2F-4519DB0B9276}" destId="{A103DEBF-45DB-4A3C-A44A-FFA5D2B3E6FA}" srcOrd="0" destOrd="0" presId="urn:microsoft.com/office/officeart/2005/8/layout/process5"/>
    <dgm:cxn modelId="{B9F966BD-351F-44D1-B65B-1B1E5AA3D6F9}" type="presParOf" srcId="{C8818A56-5488-4FC7-BF2F-4519DB0B9276}" destId="{8D2A883D-9A79-4953-8CF6-7FFE6B6E3D8A}" srcOrd="1" destOrd="0" presId="urn:microsoft.com/office/officeart/2005/8/layout/process5"/>
    <dgm:cxn modelId="{7533B42F-2F4B-48FB-BA11-C7761FA18737}" type="presParOf" srcId="{8D2A883D-9A79-4953-8CF6-7FFE6B6E3D8A}" destId="{3E310A12-7295-47D9-B3B9-7F02265F24C7}" srcOrd="0" destOrd="0" presId="urn:microsoft.com/office/officeart/2005/8/layout/process5"/>
    <dgm:cxn modelId="{6BCB32D7-B09F-4CAE-B09D-5E6CA8DD36E2}" type="presParOf" srcId="{C8818A56-5488-4FC7-BF2F-4519DB0B9276}" destId="{71082172-D6DB-45F2-9FF8-7FBA4F10E83F}" srcOrd="2" destOrd="0" presId="urn:microsoft.com/office/officeart/2005/8/layout/process5"/>
    <dgm:cxn modelId="{A3423300-0DAD-43E9-9AF5-E699E4ACE161}" type="presParOf" srcId="{C8818A56-5488-4FC7-BF2F-4519DB0B9276}" destId="{E32927CA-FD1D-4798-894E-F863A41706C8}" srcOrd="3" destOrd="0" presId="urn:microsoft.com/office/officeart/2005/8/layout/process5"/>
    <dgm:cxn modelId="{E002887D-3DDA-4A48-8DF5-565479381404}" type="presParOf" srcId="{E32927CA-FD1D-4798-894E-F863A41706C8}" destId="{A55865B1-318A-4A10-AFDD-7A2007EBA1EB}" srcOrd="0" destOrd="0" presId="urn:microsoft.com/office/officeart/2005/8/layout/process5"/>
    <dgm:cxn modelId="{FEB9278C-5BFC-473A-9F12-8D7B0C7DCC47}" type="presParOf" srcId="{C8818A56-5488-4FC7-BF2F-4519DB0B9276}" destId="{8EAA90D0-11ED-4E3E-82B2-58E608C95B61}" srcOrd="4" destOrd="0" presId="urn:microsoft.com/office/officeart/2005/8/layout/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ED51478-1639-48A5-9B34-8914A6F9D157}"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853E1B53-BA10-4BF1-BCFD-87C05BF77919}">
      <dgm:prSet/>
      <dgm:spPr/>
      <dgm:t>
        <a:bodyPr/>
        <a:lstStyle/>
        <a:p>
          <a:pPr>
            <a:lnSpc>
              <a:spcPct val="100000"/>
            </a:lnSpc>
          </a:pPr>
          <a:r>
            <a:rPr lang="en-GB" dirty="0"/>
            <a:t>An investigation carried out before planning educational activities and intervening in an emergency to determine needs, gaps in the response, and available resources. A</a:t>
          </a:r>
          <a:endParaRPr lang="en-US" dirty="0"/>
        </a:p>
      </dgm:t>
    </dgm:pt>
    <dgm:pt modelId="{4DF7927B-92FF-4E24-8632-AB5604839C2C}" type="parTrans" cxnId="{63E5AD05-775D-417C-88F5-9F42A8221548}">
      <dgm:prSet/>
      <dgm:spPr/>
      <dgm:t>
        <a:bodyPr/>
        <a:lstStyle/>
        <a:p>
          <a:endParaRPr lang="en-US"/>
        </a:p>
      </dgm:t>
    </dgm:pt>
    <dgm:pt modelId="{655E5AA6-D3BB-4828-9408-785AA80BA406}" type="sibTrans" cxnId="{63E5AD05-775D-417C-88F5-9F42A8221548}">
      <dgm:prSet phldrT="01"/>
      <dgm:spPr/>
      <dgm:t>
        <a:bodyPr/>
        <a:lstStyle/>
        <a:p>
          <a:endParaRPr lang="en-US"/>
        </a:p>
      </dgm:t>
    </dgm:pt>
    <dgm:pt modelId="{8D5B5CC6-3059-4A48-88F2-4083586B3A61}">
      <dgm:prSet/>
      <dgm:spPr/>
      <dgm:t>
        <a:bodyPr/>
        <a:lstStyle/>
        <a:p>
          <a:pPr>
            <a:lnSpc>
              <a:spcPct val="100000"/>
            </a:lnSpc>
          </a:pPr>
          <a:r>
            <a:rPr lang="en-GB" dirty="0"/>
            <a:t>Assessment tools should always be adapted to reflect information needed in a specific context or environment.</a:t>
          </a:r>
          <a:endParaRPr lang="en-US" dirty="0"/>
        </a:p>
      </dgm:t>
    </dgm:pt>
    <dgm:pt modelId="{89C6EFEC-AEF3-4F5B-83D6-D77EF15CB4E6}" type="parTrans" cxnId="{FE89B4DD-DB19-4030-BE8F-23AED8A5A4FA}">
      <dgm:prSet/>
      <dgm:spPr/>
      <dgm:t>
        <a:bodyPr/>
        <a:lstStyle/>
        <a:p>
          <a:endParaRPr lang="en-US"/>
        </a:p>
      </dgm:t>
    </dgm:pt>
    <dgm:pt modelId="{F317FD92-A642-400A-B0C7-D7F19299041A}" type="sibTrans" cxnId="{FE89B4DD-DB19-4030-BE8F-23AED8A5A4FA}">
      <dgm:prSet phldrT="02"/>
      <dgm:spPr/>
      <dgm:t>
        <a:bodyPr/>
        <a:lstStyle/>
        <a:p>
          <a:endParaRPr lang="en-US"/>
        </a:p>
      </dgm:t>
    </dgm:pt>
    <dgm:pt modelId="{3DF65417-C930-4D66-86CD-FE3177345438}">
      <dgm:prSet/>
      <dgm:spPr/>
      <dgm:t>
        <a:bodyPr/>
        <a:lstStyle/>
        <a:p>
          <a:pPr>
            <a:lnSpc>
              <a:spcPct val="100000"/>
            </a:lnSpc>
          </a:pPr>
          <a:r>
            <a:rPr lang="en-KE"/>
            <a:t>Needs assessments, how can we make NA timely, informative, holistic, transparent, and participatory as well as use it for effective programming</a:t>
          </a:r>
          <a:r>
            <a:rPr lang="en-GB"/>
            <a:t> ?</a:t>
          </a:r>
          <a:endParaRPr lang="en-US"/>
        </a:p>
      </dgm:t>
    </dgm:pt>
    <dgm:pt modelId="{33BFF253-CB29-4AEB-B48B-D1E4FA1E9D5D}" type="parTrans" cxnId="{41518196-53C0-4569-8212-BCB6C5110C01}">
      <dgm:prSet/>
      <dgm:spPr/>
      <dgm:t>
        <a:bodyPr/>
        <a:lstStyle/>
        <a:p>
          <a:endParaRPr lang="en-US"/>
        </a:p>
      </dgm:t>
    </dgm:pt>
    <dgm:pt modelId="{C9ECDEE0-0C8B-4716-B68B-52DC3746DFC4}" type="sibTrans" cxnId="{41518196-53C0-4569-8212-BCB6C5110C01}">
      <dgm:prSet phldrT="03"/>
      <dgm:spPr/>
      <dgm:t>
        <a:bodyPr/>
        <a:lstStyle/>
        <a:p>
          <a:endParaRPr lang="en-US"/>
        </a:p>
      </dgm:t>
    </dgm:pt>
    <dgm:pt modelId="{947E0147-DD9F-4484-B434-0141E4657D3F}" type="pres">
      <dgm:prSet presAssocID="{CED51478-1639-48A5-9B34-8914A6F9D157}" presName="root" presStyleCnt="0">
        <dgm:presLayoutVars>
          <dgm:dir/>
          <dgm:resizeHandles val="exact"/>
        </dgm:presLayoutVars>
      </dgm:prSet>
      <dgm:spPr/>
    </dgm:pt>
    <dgm:pt modelId="{643A133F-C007-4DE9-AC65-ABDB6CD83FC5}" type="pres">
      <dgm:prSet presAssocID="{853E1B53-BA10-4BF1-BCFD-87C05BF77919}" presName="compNode" presStyleCnt="0"/>
      <dgm:spPr/>
    </dgm:pt>
    <dgm:pt modelId="{C2C77997-98FD-4BF3-B3F0-D78B5AB044CA}" type="pres">
      <dgm:prSet presAssocID="{853E1B53-BA10-4BF1-BCFD-87C05BF77919}" presName="bgRect" presStyleLbl="bgShp" presStyleIdx="0" presStyleCnt="3"/>
      <dgm:spPr/>
    </dgm:pt>
    <dgm:pt modelId="{2261D89A-746F-4AF3-9BAC-182F539FE453}" type="pres">
      <dgm:prSet presAssocID="{853E1B53-BA10-4BF1-BCFD-87C05BF77919}" presName="iconRect" presStyleLbl="node1" presStyleIdx="0"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a:noFill/>
        </a:ln>
      </dgm:spPr>
      <dgm:extLst>
        <a:ext uri="{E40237B7-FDA0-4F09-8148-C483321AD2D9}">
          <dgm14:cNvPr xmlns:dgm14="http://schemas.microsoft.com/office/drawing/2010/diagram" id="0" name="" descr="Firefighter"/>
        </a:ext>
      </dgm:extLst>
    </dgm:pt>
    <dgm:pt modelId="{8E1EB730-BA73-4E81-9D04-43DD0AC8A7CF}" type="pres">
      <dgm:prSet presAssocID="{853E1B53-BA10-4BF1-BCFD-87C05BF77919}" presName="spaceRect" presStyleCnt="0"/>
      <dgm:spPr/>
    </dgm:pt>
    <dgm:pt modelId="{937DB09C-8FB7-4F8D-91B0-5F4B337FB51D}" type="pres">
      <dgm:prSet presAssocID="{853E1B53-BA10-4BF1-BCFD-87C05BF77919}" presName="parTx" presStyleLbl="revTx" presStyleIdx="0" presStyleCnt="3">
        <dgm:presLayoutVars>
          <dgm:chMax val="0"/>
          <dgm:chPref val="0"/>
        </dgm:presLayoutVars>
      </dgm:prSet>
      <dgm:spPr/>
    </dgm:pt>
    <dgm:pt modelId="{1DE8F883-4F00-43E4-A464-957D0B9A0696}" type="pres">
      <dgm:prSet presAssocID="{655E5AA6-D3BB-4828-9408-785AA80BA406}" presName="sibTrans" presStyleCnt="0"/>
      <dgm:spPr/>
    </dgm:pt>
    <dgm:pt modelId="{23F0E1B4-4022-4235-8315-9A6F689C092F}" type="pres">
      <dgm:prSet presAssocID="{8D5B5CC6-3059-4A48-88F2-4083586B3A61}" presName="compNode" presStyleCnt="0"/>
      <dgm:spPr/>
    </dgm:pt>
    <dgm:pt modelId="{286EC2D5-7B8F-499A-93F0-F7FCD311FCCA}" type="pres">
      <dgm:prSet presAssocID="{8D5B5CC6-3059-4A48-88F2-4083586B3A61}" presName="bgRect" presStyleLbl="bgShp" presStyleIdx="1" presStyleCnt="3"/>
      <dgm:spPr/>
    </dgm:pt>
    <dgm:pt modelId="{38B89E1C-9279-44C4-B95D-7751029BD588}" type="pres">
      <dgm:prSet presAssocID="{8D5B5CC6-3059-4A48-88F2-4083586B3A61}" presName="iconRect" presStyleLbl="node1" presStyleIdx="1"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Presentation with Checklist"/>
        </a:ext>
      </dgm:extLst>
    </dgm:pt>
    <dgm:pt modelId="{A21414B4-8B5C-4F8D-AE89-14DA4450BE29}" type="pres">
      <dgm:prSet presAssocID="{8D5B5CC6-3059-4A48-88F2-4083586B3A61}" presName="spaceRect" presStyleCnt="0"/>
      <dgm:spPr/>
    </dgm:pt>
    <dgm:pt modelId="{BAECACF3-72B4-49FF-B60E-3F0F46C393E8}" type="pres">
      <dgm:prSet presAssocID="{8D5B5CC6-3059-4A48-88F2-4083586B3A61}" presName="parTx" presStyleLbl="revTx" presStyleIdx="1" presStyleCnt="3">
        <dgm:presLayoutVars>
          <dgm:chMax val="0"/>
          <dgm:chPref val="0"/>
        </dgm:presLayoutVars>
      </dgm:prSet>
      <dgm:spPr/>
    </dgm:pt>
    <dgm:pt modelId="{90947CBA-C421-4D78-B51F-63613F7403D0}" type="pres">
      <dgm:prSet presAssocID="{F317FD92-A642-400A-B0C7-D7F19299041A}" presName="sibTrans" presStyleCnt="0"/>
      <dgm:spPr/>
    </dgm:pt>
    <dgm:pt modelId="{D435A4FC-8D9B-4DE3-A811-891E959AE387}" type="pres">
      <dgm:prSet presAssocID="{3DF65417-C930-4D66-86CD-FE3177345438}" presName="compNode" presStyleCnt="0"/>
      <dgm:spPr/>
    </dgm:pt>
    <dgm:pt modelId="{0A7BA1F1-DAE4-4A5D-B31F-5C6472D34166}" type="pres">
      <dgm:prSet presAssocID="{3DF65417-C930-4D66-86CD-FE3177345438}" presName="bgRect" presStyleLbl="bgShp" presStyleIdx="2" presStyleCnt="3"/>
      <dgm:spPr/>
    </dgm:pt>
    <dgm:pt modelId="{DA360F53-66F3-4618-BA26-76FB01ED6A1A}" type="pres">
      <dgm:prSet presAssocID="{3DF65417-C930-4D66-86CD-FE3177345438}" presName="iconRect" presStyleLbl="node1" presStyleIdx="2"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dgm:spPr>
      <dgm:extLst>
        <a:ext uri="{E40237B7-FDA0-4F09-8148-C483321AD2D9}">
          <dgm14:cNvPr xmlns:dgm14="http://schemas.microsoft.com/office/drawing/2010/diagram" id="0" name="" descr="Clapping Hands"/>
        </a:ext>
      </dgm:extLst>
    </dgm:pt>
    <dgm:pt modelId="{FD3373B5-A51E-456C-BE89-B458AF1354E4}" type="pres">
      <dgm:prSet presAssocID="{3DF65417-C930-4D66-86CD-FE3177345438}" presName="spaceRect" presStyleCnt="0"/>
      <dgm:spPr/>
    </dgm:pt>
    <dgm:pt modelId="{94904076-E69B-41CD-A1F5-E43E40F64E02}" type="pres">
      <dgm:prSet presAssocID="{3DF65417-C930-4D66-86CD-FE3177345438}" presName="parTx" presStyleLbl="revTx" presStyleIdx="2" presStyleCnt="3">
        <dgm:presLayoutVars>
          <dgm:chMax val="0"/>
          <dgm:chPref val="0"/>
        </dgm:presLayoutVars>
      </dgm:prSet>
      <dgm:spPr/>
    </dgm:pt>
  </dgm:ptLst>
  <dgm:cxnLst>
    <dgm:cxn modelId="{63E5AD05-775D-417C-88F5-9F42A8221548}" srcId="{CED51478-1639-48A5-9B34-8914A6F9D157}" destId="{853E1B53-BA10-4BF1-BCFD-87C05BF77919}" srcOrd="0" destOrd="0" parTransId="{4DF7927B-92FF-4E24-8632-AB5604839C2C}" sibTransId="{655E5AA6-D3BB-4828-9408-785AA80BA406}"/>
    <dgm:cxn modelId="{6C5CFE0B-8BD3-429C-AE3B-C1C999CBDAB2}" type="presOf" srcId="{3DF65417-C930-4D66-86CD-FE3177345438}" destId="{94904076-E69B-41CD-A1F5-E43E40F64E02}" srcOrd="0" destOrd="0" presId="urn:microsoft.com/office/officeart/2018/2/layout/IconVerticalSolidList"/>
    <dgm:cxn modelId="{A0512113-832F-4A6E-A7E6-F00C80CB64DB}" type="presOf" srcId="{CED51478-1639-48A5-9B34-8914A6F9D157}" destId="{947E0147-DD9F-4484-B434-0141E4657D3F}" srcOrd="0" destOrd="0" presId="urn:microsoft.com/office/officeart/2018/2/layout/IconVerticalSolidList"/>
    <dgm:cxn modelId="{870F921D-BF54-42EE-97E4-742127AA42BC}" type="presOf" srcId="{8D5B5CC6-3059-4A48-88F2-4083586B3A61}" destId="{BAECACF3-72B4-49FF-B60E-3F0F46C393E8}" srcOrd="0" destOrd="0" presId="urn:microsoft.com/office/officeart/2018/2/layout/IconVerticalSolidList"/>
    <dgm:cxn modelId="{41518196-53C0-4569-8212-BCB6C5110C01}" srcId="{CED51478-1639-48A5-9B34-8914A6F9D157}" destId="{3DF65417-C930-4D66-86CD-FE3177345438}" srcOrd="2" destOrd="0" parTransId="{33BFF253-CB29-4AEB-B48B-D1E4FA1E9D5D}" sibTransId="{C9ECDEE0-0C8B-4716-B68B-52DC3746DFC4}"/>
    <dgm:cxn modelId="{5D8902A4-2488-425A-93E4-EE0A40CD4BDB}" type="presOf" srcId="{853E1B53-BA10-4BF1-BCFD-87C05BF77919}" destId="{937DB09C-8FB7-4F8D-91B0-5F4B337FB51D}" srcOrd="0" destOrd="0" presId="urn:microsoft.com/office/officeart/2018/2/layout/IconVerticalSolidList"/>
    <dgm:cxn modelId="{FE89B4DD-DB19-4030-BE8F-23AED8A5A4FA}" srcId="{CED51478-1639-48A5-9B34-8914A6F9D157}" destId="{8D5B5CC6-3059-4A48-88F2-4083586B3A61}" srcOrd="1" destOrd="0" parTransId="{89C6EFEC-AEF3-4F5B-83D6-D77EF15CB4E6}" sibTransId="{F317FD92-A642-400A-B0C7-D7F19299041A}"/>
    <dgm:cxn modelId="{0D35216F-4273-4E70-88C6-BEDDA273E753}" type="presParOf" srcId="{947E0147-DD9F-4484-B434-0141E4657D3F}" destId="{643A133F-C007-4DE9-AC65-ABDB6CD83FC5}" srcOrd="0" destOrd="0" presId="urn:microsoft.com/office/officeart/2018/2/layout/IconVerticalSolidList"/>
    <dgm:cxn modelId="{8DFDA3DE-6906-4B74-B5DF-F3A89DB390B2}" type="presParOf" srcId="{643A133F-C007-4DE9-AC65-ABDB6CD83FC5}" destId="{C2C77997-98FD-4BF3-B3F0-D78B5AB044CA}" srcOrd="0" destOrd="0" presId="urn:microsoft.com/office/officeart/2018/2/layout/IconVerticalSolidList"/>
    <dgm:cxn modelId="{E0615318-BEFD-4B1A-B426-4693A053B0D7}" type="presParOf" srcId="{643A133F-C007-4DE9-AC65-ABDB6CD83FC5}" destId="{2261D89A-746F-4AF3-9BAC-182F539FE453}" srcOrd="1" destOrd="0" presId="urn:microsoft.com/office/officeart/2018/2/layout/IconVerticalSolidList"/>
    <dgm:cxn modelId="{AFF9CB90-04E5-4A0C-8260-3E5980956874}" type="presParOf" srcId="{643A133F-C007-4DE9-AC65-ABDB6CD83FC5}" destId="{8E1EB730-BA73-4E81-9D04-43DD0AC8A7CF}" srcOrd="2" destOrd="0" presId="urn:microsoft.com/office/officeart/2018/2/layout/IconVerticalSolidList"/>
    <dgm:cxn modelId="{A8CB1CF2-8AAD-48C2-BA6D-C245040DC146}" type="presParOf" srcId="{643A133F-C007-4DE9-AC65-ABDB6CD83FC5}" destId="{937DB09C-8FB7-4F8D-91B0-5F4B337FB51D}" srcOrd="3" destOrd="0" presId="urn:microsoft.com/office/officeart/2018/2/layout/IconVerticalSolidList"/>
    <dgm:cxn modelId="{F5DD69E1-1890-4387-82CC-5B6D9ECE6A05}" type="presParOf" srcId="{947E0147-DD9F-4484-B434-0141E4657D3F}" destId="{1DE8F883-4F00-43E4-A464-957D0B9A0696}" srcOrd="1" destOrd="0" presId="urn:microsoft.com/office/officeart/2018/2/layout/IconVerticalSolidList"/>
    <dgm:cxn modelId="{ADB43596-0FA8-48ED-A273-3E6EA015522B}" type="presParOf" srcId="{947E0147-DD9F-4484-B434-0141E4657D3F}" destId="{23F0E1B4-4022-4235-8315-9A6F689C092F}" srcOrd="2" destOrd="0" presId="urn:microsoft.com/office/officeart/2018/2/layout/IconVerticalSolidList"/>
    <dgm:cxn modelId="{A8CA954F-069E-4BB2-B1AB-2BE8EAC66C76}" type="presParOf" srcId="{23F0E1B4-4022-4235-8315-9A6F689C092F}" destId="{286EC2D5-7B8F-499A-93F0-F7FCD311FCCA}" srcOrd="0" destOrd="0" presId="urn:microsoft.com/office/officeart/2018/2/layout/IconVerticalSolidList"/>
    <dgm:cxn modelId="{3D06DA85-816C-4CB4-B7E3-EEBCC7D27ABB}" type="presParOf" srcId="{23F0E1B4-4022-4235-8315-9A6F689C092F}" destId="{38B89E1C-9279-44C4-B95D-7751029BD588}" srcOrd="1" destOrd="0" presId="urn:microsoft.com/office/officeart/2018/2/layout/IconVerticalSolidList"/>
    <dgm:cxn modelId="{59EDCA52-2E59-49AC-AC49-3282D9B5FE72}" type="presParOf" srcId="{23F0E1B4-4022-4235-8315-9A6F689C092F}" destId="{A21414B4-8B5C-4F8D-AE89-14DA4450BE29}" srcOrd="2" destOrd="0" presId="urn:microsoft.com/office/officeart/2018/2/layout/IconVerticalSolidList"/>
    <dgm:cxn modelId="{05756292-0F86-46CE-BD4A-F4B945C7C1DD}" type="presParOf" srcId="{23F0E1B4-4022-4235-8315-9A6F689C092F}" destId="{BAECACF3-72B4-49FF-B60E-3F0F46C393E8}" srcOrd="3" destOrd="0" presId="urn:microsoft.com/office/officeart/2018/2/layout/IconVerticalSolidList"/>
    <dgm:cxn modelId="{81DEEE09-CDFC-43C1-A728-FED1C2AB8A47}" type="presParOf" srcId="{947E0147-DD9F-4484-B434-0141E4657D3F}" destId="{90947CBA-C421-4D78-B51F-63613F7403D0}" srcOrd="3" destOrd="0" presId="urn:microsoft.com/office/officeart/2018/2/layout/IconVerticalSolidList"/>
    <dgm:cxn modelId="{91684497-7A63-47FE-B4A4-2DDFAD457E64}" type="presParOf" srcId="{947E0147-DD9F-4484-B434-0141E4657D3F}" destId="{D435A4FC-8D9B-4DE3-A811-891E959AE387}" srcOrd="4" destOrd="0" presId="urn:microsoft.com/office/officeart/2018/2/layout/IconVerticalSolidList"/>
    <dgm:cxn modelId="{4F949A26-8740-421E-B29B-F6DC77F27246}" type="presParOf" srcId="{D435A4FC-8D9B-4DE3-A811-891E959AE387}" destId="{0A7BA1F1-DAE4-4A5D-B31F-5C6472D34166}" srcOrd="0" destOrd="0" presId="urn:microsoft.com/office/officeart/2018/2/layout/IconVerticalSolidList"/>
    <dgm:cxn modelId="{CBBA5ED0-6089-417E-AD13-F58337AA316C}" type="presParOf" srcId="{D435A4FC-8D9B-4DE3-A811-891E959AE387}" destId="{DA360F53-66F3-4618-BA26-76FB01ED6A1A}" srcOrd="1" destOrd="0" presId="urn:microsoft.com/office/officeart/2018/2/layout/IconVerticalSolidList"/>
    <dgm:cxn modelId="{EC5461D1-C14A-4F6B-8B18-88A7DD4EA74A}" type="presParOf" srcId="{D435A4FC-8D9B-4DE3-A811-891E959AE387}" destId="{FD3373B5-A51E-456C-BE89-B458AF1354E4}" srcOrd="2" destOrd="0" presId="urn:microsoft.com/office/officeart/2018/2/layout/IconVerticalSolidList"/>
    <dgm:cxn modelId="{63CA0577-EC0C-4221-9B22-8F5283690999}" type="presParOf" srcId="{D435A4FC-8D9B-4DE3-A811-891E959AE387}" destId="{94904076-E69B-41CD-A1F5-E43E40F64E02}"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E5095D7-F93A-4969-B5F1-7FB24A7C3466}" type="doc">
      <dgm:prSet loTypeId="urn:microsoft.com/office/officeart/2005/8/layout/bProcess3" loCatId="process" qsTypeId="urn:microsoft.com/office/officeart/2005/8/quickstyle/simple1" qsCatId="simple" csTypeId="urn:microsoft.com/office/officeart/2005/8/colors/colorful2" csCatId="colorful"/>
      <dgm:spPr/>
      <dgm:t>
        <a:bodyPr/>
        <a:lstStyle/>
        <a:p>
          <a:endParaRPr lang="en-US"/>
        </a:p>
      </dgm:t>
    </dgm:pt>
    <dgm:pt modelId="{0087CD37-BD56-4626-9EC2-5410463268AA}">
      <dgm:prSet/>
      <dgm:spPr/>
      <dgm:t>
        <a:bodyPr/>
        <a:lstStyle/>
        <a:p>
          <a:r>
            <a:rPr lang="en-KE" dirty="0">
              <a:effectLst>
                <a:outerShdw blurRad="38100" dist="38100" dir="2700000" algn="tl">
                  <a:srgbClr val="000000">
                    <a:alpha val="43137"/>
                  </a:srgbClr>
                </a:outerShdw>
              </a:effectLst>
            </a:rPr>
            <a:t>How do we monitor our education interventions </a:t>
          </a:r>
          <a:r>
            <a:rPr lang="en-GB" dirty="0">
              <a:effectLst>
                <a:outerShdw blurRad="38100" dist="38100" dir="2700000" algn="tl">
                  <a:srgbClr val="000000">
                    <a:alpha val="43137"/>
                  </a:srgbClr>
                </a:outerShdw>
              </a:effectLst>
            </a:rPr>
            <a:t>?</a:t>
          </a:r>
          <a:endParaRPr lang="en-US" dirty="0">
            <a:effectLst>
              <a:outerShdw blurRad="38100" dist="38100" dir="2700000" algn="tl">
                <a:srgbClr val="000000">
                  <a:alpha val="43137"/>
                </a:srgbClr>
              </a:outerShdw>
            </a:effectLst>
          </a:endParaRPr>
        </a:p>
      </dgm:t>
    </dgm:pt>
    <dgm:pt modelId="{92A9F054-AB1A-4E29-8B6B-298869D11A28}" type="parTrans" cxnId="{31735F57-434D-45E5-B056-405E3FB23924}">
      <dgm:prSet/>
      <dgm:spPr/>
      <dgm:t>
        <a:bodyPr/>
        <a:lstStyle/>
        <a:p>
          <a:endParaRPr lang="en-US">
            <a:effectLst>
              <a:outerShdw blurRad="38100" dist="38100" dir="2700000" algn="tl">
                <a:srgbClr val="000000">
                  <a:alpha val="43137"/>
                </a:srgbClr>
              </a:outerShdw>
            </a:effectLst>
          </a:endParaRPr>
        </a:p>
      </dgm:t>
    </dgm:pt>
    <dgm:pt modelId="{BE7FE03A-68C1-400A-9F91-2130467282AC}" type="sibTrans" cxnId="{31735F57-434D-45E5-B056-405E3FB23924}">
      <dgm:prSet/>
      <dgm:spPr/>
      <dgm:t>
        <a:bodyPr/>
        <a:lstStyle/>
        <a:p>
          <a:endParaRPr lang="en-US">
            <a:effectLst>
              <a:outerShdw blurRad="38100" dist="38100" dir="2700000" algn="tl">
                <a:srgbClr val="000000">
                  <a:alpha val="43137"/>
                </a:srgbClr>
              </a:outerShdw>
            </a:effectLst>
          </a:endParaRPr>
        </a:p>
      </dgm:t>
    </dgm:pt>
    <dgm:pt modelId="{EFE667FF-BD9A-46EF-A928-A2DCF800DF78}">
      <dgm:prSet/>
      <dgm:spPr/>
      <dgm:t>
        <a:bodyPr/>
        <a:lstStyle/>
        <a:p>
          <a:r>
            <a:rPr lang="en-KE">
              <a:effectLst>
                <a:outerShdw blurRad="38100" dist="38100" dir="2700000" algn="tl">
                  <a:srgbClr val="000000">
                    <a:alpha val="43137"/>
                  </a:srgbClr>
                </a:outerShdw>
              </a:effectLst>
            </a:rPr>
            <a:t>Ideas for classroom monitoring, reporting and management of evolving needs of children</a:t>
          </a:r>
          <a:r>
            <a:rPr lang="en-GB">
              <a:effectLst>
                <a:outerShdw blurRad="38100" dist="38100" dir="2700000" algn="tl">
                  <a:srgbClr val="000000">
                    <a:alpha val="43137"/>
                  </a:srgbClr>
                </a:outerShdw>
              </a:effectLst>
            </a:rPr>
            <a:t> </a:t>
          </a:r>
          <a:endParaRPr lang="en-US">
            <a:effectLst>
              <a:outerShdw blurRad="38100" dist="38100" dir="2700000" algn="tl">
                <a:srgbClr val="000000">
                  <a:alpha val="43137"/>
                </a:srgbClr>
              </a:outerShdw>
            </a:effectLst>
          </a:endParaRPr>
        </a:p>
      </dgm:t>
    </dgm:pt>
    <dgm:pt modelId="{3FA79F56-2CE6-4158-B85C-DA2C621194CF}" type="parTrans" cxnId="{B2BDD8CD-4818-4254-A17D-B3C10341A48B}">
      <dgm:prSet/>
      <dgm:spPr/>
      <dgm:t>
        <a:bodyPr/>
        <a:lstStyle/>
        <a:p>
          <a:endParaRPr lang="en-US">
            <a:effectLst>
              <a:outerShdw blurRad="38100" dist="38100" dir="2700000" algn="tl">
                <a:srgbClr val="000000">
                  <a:alpha val="43137"/>
                </a:srgbClr>
              </a:outerShdw>
            </a:effectLst>
          </a:endParaRPr>
        </a:p>
      </dgm:t>
    </dgm:pt>
    <dgm:pt modelId="{171BF965-3831-4B1D-8B0A-438E4F64A25A}" type="sibTrans" cxnId="{B2BDD8CD-4818-4254-A17D-B3C10341A48B}">
      <dgm:prSet/>
      <dgm:spPr/>
      <dgm:t>
        <a:bodyPr/>
        <a:lstStyle/>
        <a:p>
          <a:endParaRPr lang="en-US">
            <a:effectLst>
              <a:outerShdw blurRad="38100" dist="38100" dir="2700000" algn="tl">
                <a:srgbClr val="000000">
                  <a:alpha val="43137"/>
                </a:srgbClr>
              </a:outerShdw>
            </a:effectLst>
          </a:endParaRPr>
        </a:p>
      </dgm:t>
    </dgm:pt>
    <dgm:pt modelId="{8EA47571-64C9-4EB3-B1CC-13C3AD120342}">
      <dgm:prSet/>
      <dgm:spPr/>
      <dgm:t>
        <a:bodyPr/>
        <a:lstStyle/>
        <a:p>
          <a:r>
            <a:rPr lang="en-GB">
              <a:effectLst>
                <a:outerShdw blurRad="38100" dist="38100" dir="2700000" algn="tl">
                  <a:srgbClr val="000000">
                    <a:alpha val="43137"/>
                  </a:srgbClr>
                </a:outerShdw>
              </a:effectLst>
            </a:rPr>
            <a:t>Classroom observation ( Setting behind classroom, observation of teachers, attendance checklist, Child-centred approach ) can you think of other approaches. </a:t>
          </a:r>
          <a:endParaRPr lang="en-US">
            <a:effectLst>
              <a:outerShdw blurRad="38100" dist="38100" dir="2700000" algn="tl">
                <a:srgbClr val="000000">
                  <a:alpha val="43137"/>
                </a:srgbClr>
              </a:outerShdw>
            </a:effectLst>
          </a:endParaRPr>
        </a:p>
      </dgm:t>
    </dgm:pt>
    <dgm:pt modelId="{4C9FE25B-D050-4435-A207-1F1FBF771B15}" type="parTrans" cxnId="{F0CF39C6-49AE-4A9F-8299-A12A207973B9}">
      <dgm:prSet/>
      <dgm:spPr/>
      <dgm:t>
        <a:bodyPr/>
        <a:lstStyle/>
        <a:p>
          <a:endParaRPr lang="en-US">
            <a:effectLst>
              <a:outerShdw blurRad="38100" dist="38100" dir="2700000" algn="tl">
                <a:srgbClr val="000000">
                  <a:alpha val="43137"/>
                </a:srgbClr>
              </a:outerShdw>
            </a:effectLst>
          </a:endParaRPr>
        </a:p>
      </dgm:t>
    </dgm:pt>
    <dgm:pt modelId="{89E02F70-D2FD-4919-BAA3-65675EAFBFD1}" type="sibTrans" cxnId="{F0CF39C6-49AE-4A9F-8299-A12A207973B9}">
      <dgm:prSet/>
      <dgm:spPr/>
      <dgm:t>
        <a:bodyPr/>
        <a:lstStyle/>
        <a:p>
          <a:endParaRPr lang="en-US">
            <a:effectLst>
              <a:outerShdw blurRad="38100" dist="38100" dir="2700000" algn="tl">
                <a:srgbClr val="000000">
                  <a:alpha val="43137"/>
                </a:srgbClr>
              </a:outerShdw>
            </a:effectLst>
          </a:endParaRPr>
        </a:p>
      </dgm:t>
    </dgm:pt>
    <dgm:pt modelId="{7CC4F2F4-713D-4A1D-AD2E-FAC40ED5A0C9}">
      <dgm:prSet/>
      <dgm:spPr/>
      <dgm:t>
        <a:bodyPr/>
        <a:lstStyle/>
        <a:p>
          <a:r>
            <a:rPr lang="en-GB">
              <a:effectLst>
                <a:outerShdw blurRad="38100" dist="38100" dir="2700000" algn="tl">
                  <a:srgbClr val="000000">
                    <a:alpha val="43137"/>
                  </a:srgbClr>
                </a:outerShdw>
              </a:effectLst>
            </a:rPr>
            <a:t>Joint monitoring exercises with MoE</a:t>
          </a:r>
          <a:endParaRPr lang="en-US">
            <a:effectLst>
              <a:outerShdw blurRad="38100" dist="38100" dir="2700000" algn="tl">
                <a:srgbClr val="000000">
                  <a:alpha val="43137"/>
                </a:srgbClr>
              </a:outerShdw>
            </a:effectLst>
          </a:endParaRPr>
        </a:p>
      </dgm:t>
    </dgm:pt>
    <dgm:pt modelId="{4FD885E4-47DC-4D22-9A5E-9701C0C1CA3F}" type="parTrans" cxnId="{89AE1219-CADB-4783-B79D-C20C12FE0E69}">
      <dgm:prSet/>
      <dgm:spPr/>
      <dgm:t>
        <a:bodyPr/>
        <a:lstStyle/>
        <a:p>
          <a:endParaRPr lang="en-US">
            <a:effectLst>
              <a:outerShdw blurRad="38100" dist="38100" dir="2700000" algn="tl">
                <a:srgbClr val="000000">
                  <a:alpha val="43137"/>
                </a:srgbClr>
              </a:outerShdw>
            </a:effectLst>
          </a:endParaRPr>
        </a:p>
      </dgm:t>
    </dgm:pt>
    <dgm:pt modelId="{B7C6F240-1BA8-4580-B091-E906C4792618}" type="sibTrans" cxnId="{89AE1219-CADB-4783-B79D-C20C12FE0E69}">
      <dgm:prSet/>
      <dgm:spPr/>
      <dgm:t>
        <a:bodyPr/>
        <a:lstStyle/>
        <a:p>
          <a:endParaRPr lang="en-US">
            <a:effectLst>
              <a:outerShdw blurRad="38100" dist="38100" dir="2700000" algn="tl">
                <a:srgbClr val="000000">
                  <a:alpha val="43137"/>
                </a:srgbClr>
              </a:outerShdw>
            </a:effectLst>
          </a:endParaRPr>
        </a:p>
      </dgm:t>
    </dgm:pt>
    <dgm:pt modelId="{22AE5F9E-531B-48D8-B9C0-B78E8AFB91F8}">
      <dgm:prSet/>
      <dgm:spPr/>
      <dgm:t>
        <a:bodyPr/>
        <a:lstStyle/>
        <a:p>
          <a:r>
            <a:rPr lang="en-GB">
              <a:effectLst>
                <a:outerShdw blurRad="38100" dist="38100" dir="2700000" algn="tl">
                  <a:srgbClr val="000000">
                    <a:alpha val="43137"/>
                  </a:srgbClr>
                </a:outerShdw>
              </a:effectLst>
            </a:rPr>
            <a:t>Output: Monitoring report (Overview, names and lists of persons involved, what monitored, how,  challenges observed and recommendations)</a:t>
          </a:r>
          <a:endParaRPr lang="en-US">
            <a:effectLst>
              <a:outerShdw blurRad="38100" dist="38100" dir="2700000" algn="tl">
                <a:srgbClr val="000000">
                  <a:alpha val="43137"/>
                </a:srgbClr>
              </a:outerShdw>
            </a:effectLst>
          </a:endParaRPr>
        </a:p>
      </dgm:t>
    </dgm:pt>
    <dgm:pt modelId="{BCDC0398-963E-4862-8C61-0A323212DBF9}" type="parTrans" cxnId="{5CB18291-8C9E-4534-8054-D0DD0995D38B}">
      <dgm:prSet/>
      <dgm:spPr/>
      <dgm:t>
        <a:bodyPr/>
        <a:lstStyle/>
        <a:p>
          <a:endParaRPr lang="en-US">
            <a:effectLst>
              <a:outerShdw blurRad="38100" dist="38100" dir="2700000" algn="tl">
                <a:srgbClr val="000000">
                  <a:alpha val="43137"/>
                </a:srgbClr>
              </a:outerShdw>
            </a:effectLst>
          </a:endParaRPr>
        </a:p>
      </dgm:t>
    </dgm:pt>
    <dgm:pt modelId="{8519027B-C6EE-4ED4-A278-84E8FE141D04}" type="sibTrans" cxnId="{5CB18291-8C9E-4534-8054-D0DD0995D38B}">
      <dgm:prSet/>
      <dgm:spPr/>
      <dgm:t>
        <a:bodyPr/>
        <a:lstStyle/>
        <a:p>
          <a:endParaRPr lang="en-US">
            <a:effectLst>
              <a:outerShdw blurRad="38100" dist="38100" dir="2700000" algn="tl">
                <a:srgbClr val="000000">
                  <a:alpha val="43137"/>
                </a:srgbClr>
              </a:outerShdw>
            </a:effectLst>
          </a:endParaRPr>
        </a:p>
      </dgm:t>
    </dgm:pt>
    <dgm:pt modelId="{C9D5F543-5327-4D5A-B29F-6544990F51BF}" type="pres">
      <dgm:prSet presAssocID="{6E5095D7-F93A-4969-B5F1-7FB24A7C3466}" presName="Name0" presStyleCnt="0">
        <dgm:presLayoutVars>
          <dgm:dir/>
          <dgm:resizeHandles val="exact"/>
        </dgm:presLayoutVars>
      </dgm:prSet>
      <dgm:spPr/>
    </dgm:pt>
    <dgm:pt modelId="{1BBC4BB2-9042-4060-ACF6-93920A0170A7}" type="pres">
      <dgm:prSet presAssocID="{0087CD37-BD56-4626-9EC2-5410463268AA}" presName="node" presStyleLbl="node1" presStyleIdx="0" presStyleCnt="5">
        <dgm:presLayoutVars>
          <dgm:bulletEnabled val="1"/>
        </dgm:presLayoutVars>
      </dgm:prSet>
      <dgm:spPr/>
    </dgm:pt>
    <dgm:pt modelId="{8BF88BC0-1242-4C7B-BA0C-640C64329713}" type="pres">
      <dgm:prSet presAssocID="{BE7FE03A-68C1-400A-9F91-2130467282AC}" presName="sibTrans" presStyleLbl="sibTrans1D1" presStyleIdx="0" presStyleCnt="4"/>
      <dgm:spPr/>
    </dgm:pt>
    <dgm:pt modelId="{0DDE81FB-1007-4910-AF8E-935ECD19E670}" type="pres">
      <dgm:prSet presAssocID="{BE7FE03A-68C1-400A-9F91-2130467282AC}" presName="connectorText" presStyleLbl="sibTrans1D1" presStyleIdx="0" presStyleCnt="4"/>
      <dgm:spPr/>
    </dgm:pt>
    <dgm:pt modelId="{7A6C82E6-C555-47A5-A4AC-B5ACD1EE2207}" type="pres">
      <dgm:prSet presAssocID="{EFE667FF-BD9A-46EF-A928-A2DCF800DF78}" presName="node" presStyleLbl="node1" presStyleIdx="1" presStyleCnt="5">
        <dgm:presLayoutVars>
          <dgm:bulletEnabled val="1"/>
        </dgm:presLayoutVars>
      </dgm:prSet>
      <dgm:spPr/>
    </dgm:pt>
    <dgm:pt modelId="{2A0BAC29-47AA-4A03-9831-B5FA2FBEF0CC}" type="pres">
      <dgm:prSet presAssocID="{171BF965-3831-4B1D-8B0A-438E4F64A25A}" presName="sibTrans" presStyleLbl="sibTrans1D1" presStyleIdx="1" presStyleCnt="4"/>
      <dgm:spPr/>
    </dgm:pt>
    <dgm:pt modelId="{03399C6F-9AB6-4047-B98A-4BE6CF8D235E}" type="pres">
      <dgm:prSet presAssocID="{171BF965-3831-4B1D-8B0A-438E4F64A25A}" presName="connectorText" presStyleLbl="sibTrans1D1" presStyleIdx="1" presStyleCnt="4"/>
      <dgm:spPr/>
    </dgm:pt>
    <dgm:pt modelId="{E03EE0CC-73DD-4D40-8481-CF4CA894EB0F}" type="pres">
      <dgm:prSet presAssocID="{8EA47571-64C9-4EB3-B1CC-13C3AD120342}" presName="node" presStyleLbl="node1" presStyleIdx="2" presStyleCnt="5">
        <dgm:presLayoutVars>
          <dgm:bulletEnabled val="1"/>
        </dgm:presLayoutVars>
      </dgm:prSet>
      <dgm:spPr/>
    </dgm:pt>
    <dgm:pt modelId="{B5353BB2-1AE1-4FB3-9A41-BD9E46D7F533}" type="pres">
      <dgm:prSet presAssocID="{89E02F70-D2FD-4919-BAA3-65675EAFBFD1}" presName="sibTrans" presStyleLbl="sibTrans1D1" presStyleIdx="2" presStyleCnt="4"/>
      <dgm:spPr/>
    </dgm:pt>
    <dgm:pt modelId="{BBFDDDA8-46FD-4215-9BE3-1C29F55B40DD}" type="pres">
      <dgm:prSet presAssocID="{89E02F70-D2FD-4919-BAA3-65675EAFBFD1}" presName="connectorText" presStyleLbl="sibTrans1D1" presStyleIdx="2" presStyleCnt="4"/>
      <dgm:spPr/>
    </dgm:pt>
    <dgm:pt modelId="{717B3658-BF30-4ACF-B4ED-FA470F7A3E9E}" type="pres">
      <dgm:prSet presAssocID="{7CC4F2F4-713D-4A1D-AD2E-FAC40ED5A0C9}" presName="node" presStyleLbl="node1" presStyleIdx="3" presStyleCnt="5">
        <dgm:presLayoutVars>
          <dgm:bulletEnabled val="1"/>
        </dgm:presLayoutVars>
      </dgm:prSet>
      <dgm:spPr/>
    </dgm:pt>
    <dgm:pt modelId="{C7FA2EF1-1690-4053-8D44-D7280FB896A9}" type="pres">
      <dgm:prSet presAssocID="{B7C6F240-1BA8-4580-B091-E906C4792618}" presName="sibTrans" presStyleLbl="sibTrans1D1" presStyleIdx="3" presStyleCnt="4"/>
      <dgm:spPr/>
    </dgm:pt>
    <dgm:pt modelId="{A45189A8-A25B-4E1D-9532-912B1DCB7DF1}" type="pres">
      <dgm:prSet presAssocID="{B7C6F240-1BA8-4580-B091-E906C4792618}" presName="connectorText" presStyleLbl="sibTrans1D1" presStyleIdx="3" presStyleCnt="4"/>
      <dgm:spPr/>
    </dgm:pt>
    <dgm:pt modelId="{22E794E1-D1D7-4438-8B32-AF924867CDEF}" type="pres">
      <dgm:prSet presAssocID="{22AE5F9E-531B-48D8-B9C0-B78E8AFB91F8}" presName="node" presStyleLbl="node1" presStyleIdx="4" presStyleCnt="5">
        <dgm:presLayoutVars>
          <dgm:bulletEnabled val="1"/>
        </dgm:presLayoutVars>
      </dgm:prSet>
      <dgm:spPr/>
    </dgm:pt>
  </dgm:ptLst>
  <dgm:cxnLst>
    <dgm:cxn modelId="{7FD92005-6CA4-4353-B8AF-C64B9B8183E7}" type="presOf" srcId="{0087CD37-BD56-4626-9EC2-5410463268AA}" destId="{1BBC4BB2-9042-4060-ACF6-93920A0170A7}" srcOrd="0" destOrd="0" presId="urn:microsoft.com/office/officeart/2005/8/layout/bProcess3"/>
    <dgm:cxn modelId="{3367DE15-A698-4817-B0E7-75C9FC54E8AE}" type="presOf" srcId="{89E02F70-D2FD-4919-BAA3-65675EAFBFD1}" destId="{B5353BB2-1AE1-4FB3-9A41-BD9E46D7F533}" srcOrd="0" destOrd="0" presId="urn:microsoft.com/office/officeart/2005/8/layout/bProcess3"/>
    <dgm:cxn modelId="{89AE1219-CADB-4783-B79D-C20C12FE0E69}" srcId="{6E5095D7-F93A-4969-B5F1-7FB24A7C3466}" destId="{7CC4F2F4-713D-4A1D-AD2E-FAC40ED5A0C9}" srcOrd="3" destOrd="0" parTransId="{4FD885E4-47DC-4D22-9A5E-9701C0C1CA3F}" sibTransId="{B7C6F240-1BA8-4580-B091-E906C4792618}"/>
    <dgm:cxn modelId="{2D1B6921-195C-40A0-B00A-00AE33329DF6}" type="presOf" srcId="{171BF965-3831-4B1D-8B0A-438E4F64A25A}" destId="{03399C6F-9AB6-4047-B98A-4BE6CF8D235E}" srcOrd="1" destOrd="0" presId="urn:microsoft.com/office/officeart/2005/8/layout/bProcess3"/>
    <dgm:cxn modelId="{31735F57-434D-45E5-B056-405E3FB23924}" srcId="{6E5095D7-F93A-4969-B5F1-7FB24A7C3466}" destId="{0087CD37-BD56-4626-9EC2-5410463268AA}" srcOrd="0" destOrd="0" parTransId="{92A9F054-AB1A-4E29-8B6B-298869D11A28}" sibTransId="{BE7FE03A-68C1-400A-9F91-2130467282AC}"/>
    <dgm:cxn modelId="{2603F07A-77CC-43CD-B29F-C3269121DB98}" type="presOf" srcId="{89E02F70-D2FD-4919-BAA3-65675EAFBFD1}" destId="{BBFDDDA8-46FD-4215-9BE3-1C29F55B40DD}" srcOrd="1" destOrd="0" presId="urn:microsoft.com/office/officeart/2005/8/layout/bProcess3"/>
    <dgm:cxn modelId="{5CB18291-8C9E-4534-8054-D0DD0995D38B}" srcId="{6E5095D7-F93A-4969-B5F1-7FB24A7C3466}" destId="{22AE5F9E-531B-48D8-B9C0-B78E8AFB91F8}" srcOrd="4" destOrd="0" parTransId="{BCDC0398-963E-4862-8C61-0A323212DBF9}" sibTransId="{8519027B-C6EE-4ED4-A278-84E8FE141D04}"/>
    <dgm:cxn modelId="{A5686097-642A-496D-91F7-E52617E5F4D2}" type="presOf" srcId="{EFE667FF-BD9A-46EF-A928-A2DCF800DF78}" destId="{7A6C82E6-C555-47A5-A4AC-B5ACD1EE2207}" srcOrd="0" destOrd="0" presId="urn:microsoft.com/office/officeart/2005/8/layout/bProcess3"/>
    <dgm:cxn modelId="{44A8D298-039E-43DC-B01B-DC6D4D2278A5}" type="presOf" srcId="{6E5095D7-F93A-4969-B5F1-7FB24A7C3466}" destId="{C9D5F543-5327-4D5A-B29F-6544990F51BF}" srcOrd="0" destOrd="0" presId="urn:microsoft.com/office/officeart/2005/8/layout/bProcess3"/>
    <dgm:cxn modelId="{79B6219A-ED58-4C9B-89E0-E4BA9056B438}" type="presOf" srcId="{22AE5F9E-531B-48D8-B9C0-B78E8AFB91F8}" destId="{22E794E1-D1D7-4438-8B32-AF924867CDEF}" srcOrd="0" destOrd="0" presId="urn:microsoft.com/office/officeart/2005/8/layout/bProcess3"/>
    <dgm:cxn modelId="{536F2D9B-9D35-4766-AA62-D34E5A619896}" type="presOf" srcId="{B7C6F240-1BA8-4580-B091-E906C4792618}" destId="{A45189A8-A25B-4E1D-9532-912B1DCB7DF1}" srcOrd="1" destOrd="0" presId="urn:microsoft.com/office/officeart/2005/8/layout/bProcess3"/>
    <dgm:cxn modelId="{A34656AF-F8B4-4C39-B234-8DB119D81C0B}" type="presOf" srcId="{B7C6F240-1BA8-4580-B091-E906C4792618}" destId="{C7FA2EF1-1690-4053-8D44-D7280FB896A9}" srcOrd="0" destOrd="0" presId="urn:microsoft.com/office/officeart/2005/8/layout/bProcess3"/>
    <dgm:cxn modelId="{5F4F77B3-0141-4302-AD48-7727017762C2}" type="presOf" srcId="{BE7FE03A-68C1-400A-9F91-2130467282AC}" destId="{0DDE81FB-1007-4910-AF8E-935ECD19E670}" srcOrd="1" destOrd="0" presId="urn:microsoft.com/office/officeart/2005/8/layout/bProcess3"/>
    <dgm:cxn modelId="{D6955CC1-3B7E-4238-B55E-423E9E66693D}" type="presOf" srcId="{7CC4F2F4-713D-4A1D-AD2E-FAC40ED5A0C9}" destId="{717B3658-BF30-4ACF-B4ED-FA470F7A3E9E}" srcOrd="0" destOrd="0" presId="urn:microsoft.com/office/officeart/2005/8/layout/bProcess3"/>
    <dgm:cxn modelId="{F0CF39C6-49AE-4A9F-8299-A12A207973B9}" srcId="{6E5095D7-F93A-4969-B5F1-7FB24A7C3466}" destId="{8EA47571-64C9-4EB3-B1CC-13C3AD120342}" srcOrd="2" destOrd="0" parTransId="{4C9FE25B-D050-4435-A207-1F1FBF771B15}" sibTransId="{89E02F70-D2FD-4919-BAA3-65675EAFBFD1}"/>
    <dgm:cxn modelId="{B2BDD8CD-4818-4254-A17D-B3C10341A48B}" srcId="{6E5095D7-F93A-4969-B5F1-7FB24A7C3466}" destId="{EFE667FF-BD9A-46EF-A928-A2DCF800DF78}" srcOrd="1" destOrd="0" parTransId="{3FA79F56-2CE6-4158-B85C-DA2C621194CF}" sibTransId="{171BF965-3831-4B1D-8B0A-438E4F64A25A}"/>
    <dgm:cxn modelId="{611950D0-0790-4C62-8438-BA3A09083F68}" type="presOf" srcId="{8EA47571-64C9-4EB3-B1CC-13C3AD120342}" destId="{E03EE0CC-73DD-4D40-8481-CF4CA894EB0F}" srcOrd="0" destOrd="0" presId="urn:microsoft.com/office/officeart/2005/8/layout/bProcess3"/>
    <dgm:cxn modelId="{530839EE-D7EA-44F4-A64B-2020AA280604}" type="presOf" srcId="{171BF965-3831-4B1D-8B0A-438E4F64A25A}" destId="{2A0BAC29-47AA-4A03-9831-B5FA2FBEF0CC}" srcOrd="0" destOrd="0" presId="urn:microsoft.com/office/officeart/2005/8/layout/bProcess3"/>
    <dgm:cxn modelId="{160B02FD-B9B1-43EC-B669-4EEEA191B676}" type="presOf" srcId="{BE7FE03A-68C1-400A-9F91-2130467282AC}" destId="{8BF88BC0-1242-4C7B-BA0C-640C64329713}" srcOrd="0" destOrd="0" presId="urn:microsoft.com/office/officeart/2005/8/layout/bProcess3"/>
    <dgm:cxn modelId="{A7910DB8-6857-4C87-B2C8-CA2042ADC5C6}" type="presParOf" srcId="{C9D5F543-5327-4D5A-B29F-6544990F51BF}" destId="{1BBC4BB2-9042-4060-ACF6-93920A0170A7}" srcOrd="0" destOrd="0" presId="urn:microsoft.com/office/officeart/2005/8/layout/bProcess3"/>
    <dgm:cxn modelId="{A724D9C5-D12F-4A5A-9162-643BA794EDF7}" type="presParOf" srcId="{C9D5F543-5327-4D5A-B29F-6544990F51BF}" destId="{8BF88BC0-1242-4C7B-BA0C-640C64329713}" srcOrd="1" destOrd="0" presId="urn:microsoft.com/office/officeart/2005/8/layout/bProcess3"/>
    <dgm:cxn modelId="{CFBE243E-9227-4B09-9E7F-A9EF6DB32D0B}" type="presParOf" srcId="{8BF88BC0-1242-4C7B-BA0C-640C64329713}" destId="{0DDE81FB-1007-4910-AF8E-935ECD19E670}" srcOrd="0" destOrd="0" presId="urn:microsoft.com/office/officeart/2005/8/layout/bProcess3"/>
    <dgm:cxn modelId="{58DF65ED-6119-4A35-9B59-87596116F4AE}" type="presParOf" srcId="{C9D5F543-5327-4D5A-B29F-6544990F51BF}" destId="{7A6C82E6-C555-47A5-A4AC-B5ACD1EE2207}" srcOrd="2" destOrd="0" presId="urn:microsoft.com/office/officeart/2005/8/layout/bProcess3"/>
    <dgm:cxn modelId="{541144B2-D69C-48C5-BB39-65E3F08384EF}" type="presParOf" srcId="{C9D5F543-5327-4D5A-B29F-6544990F51BF}" destId="{2A0BAC29-47AA-4A03-9831-B5FA2FBEF0CC}" srcOrd="3" destOrd="0" presId="urn:microsoft.com/office/officeart/2005/8/layout/bProcess3"/>
    <dgm:cxn modelId="{02AC918D-F38C-4769-B074-AD382ACBEA3B}" type="presParOf" srcId="{2A0BAC29-47AA-4A03-9831-B5FA2FBEF0CC}" destId="{03399C6F-9AB6-4047-B98A-4BE6CF8D235E}" srcOrd="0" destOrd="0" presId="urn:microsoft.com/office/officeart/2005/8/layout/bProcess3"/>
    <dgm:cxn modelId="{34D36770-8699-416E-9887-543498055780}" type="presParOf" srcId="{C9D5F543-5327-4D5A-B29F-6544990F51BF}" destId="{E03EE0CC-73DD-4D40-8481-CF4CA894EB0F}" srcOrd="4" destOrd="0" presId="urn:microsoft.com/office/officeart/2005/8/layout/bProcess3"/>
    <dgm:cxn modelId="{233D8C5E-1307-4B5E-A895-4BF13D903094}" type="presParOf" srcId="{C9D5F543-5327-4D5A-B29F-6544990F51BF}" destId="{B5353BB2-1AE1-4FB3-9A41-BD9E46D7F533}" srcOrd="5" destOrd="0" presId="urn:microsoft.com/office/officeart/2005/8/layout/bProcess3"/>
    <dgm:cxn modelId="{5421D23D-C5A4-4700-8B0D-9626E4B6ED21}" type="presParOf" srcId="{B5353BB2-1AE1-4FB3-9A41-BD9E46D7F533}" destId="{BBFDDDA8-46FD-4215-9BE3-1C29F55B40DD}" srcOrd="0" destOrd="0" presId="urn:microsoft.com/office/officeart/2005/8/layout/bProcess3"/>
    <dgm:cxn modelId="{F8A8B477-A07B-4A32-B425-D7F42D17D2FD}" type="presParOf" srcId="{C9D5F543-5327-4D5A-B29F-6544990F51BF}" destId="{717B3658-BF30-4ACF-B4ED-FA470F7A3E9E}" srcOrd="6" destOrd="0" presId="urn:microsoft.com/office/officeart/2005/8/layout/bProcess3"/>
    <dgm:cxn modelId="{2A7FCD78-0FAA-467F-8130-9342476082A9}" type="presParOf" srcId="{C9D5F543-5327-4D5A-B29F-6544990F51BF}" destId="{C7FA2EF1-1690-4053-8D44-D7280FB896A9}" srcOrd="7" destOrd="0" presId="urn:microsoft.com/office/officeart/2005/8/layout/bProcess3"/>
    <dgm:cxn modelId="{7D88FE6A-2609-4885-9792-7B20DEFE373A}" type="presParOf" srcId="{C7FA2EF1-1690-4053-8D44-D7280FB896A9}" destId="{A45189A8-A25B-4E1D-9532-912B1DCB7DF1}" srcOrd="0" destOrd="0" presId="urn:microsoft.com/office/officeart/2005/8/layout/bProcess3"/>
    <dgm:cxn modelId="{D3372E0C-58A9-4722-B554-067F0E957CAF}" type="presParOf" srcId="{C9D5F543-5327-4D5A-B29F-6544990F51BF}" destId="{22E794E1-D1D7-4438-8B32-AF924867CDEF}" srcOrd="8" destOrd="0" presId="urn:microsoft.com/office/officeart/2005/8/layout/b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84E497D3-BB5A-4731-8147-F3F1713F84B4}"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701D2DA1-3CB2-4BD4-B5C8-F32EDF0204AA}">
      <dgm:prSet/>
      <dgm:spPr/>
      <dgm:t>
        <a:bodyPr/>
        <a:lstStyle/>
        <a:p>
          <a:r>
            <a:rPr lang="en-GB"/>
            <a:t>The comparison of actual intervention impacts against the agreed strategic plans. It looks at what the intervention set out to do (objectives), what has been accomplished (impacts), and how it was accomplished (processes). It can be used for an ongoing intervention or to draw lessons learned from a completed intervention.</a:t>
          </a:r>
          <a:endParaRPr lang="en-US"/>
        </a:p>
      </dgm:t>
    </dgm:pt>
    <dgm:pt modelId="{993E251B-1E78-488E-A085-CB21B377A257}" type="parTrans" cxnId="{9E6B4DD5-AA3A-4064-8C08-994A1327F74D}">
      <dgm:prSet/>
      <dgm:spPr/>
      <dgm:t>
        <a:bodyPr/>
        <a:lstStyle/>
        <a:p>
          <a:endParaRPr lang="en-US"/>
        </a:p>
      </dgm:t>
    </dgm:pt>
    <dgm:pt modelId="{1A80BE19-3472-4BB8-AE97-5921838FA529}" type="sibTrans" cxnId="{9E6B4DD5-AA3A-4064-8C08-994A1327F74D}">
      <dgm:prSet/>
      <dgm:spPr/>
      <dgm:t>
        <a:bodyPr/>
        <a:lstStyle/>
        <a:p>
          <a:endParaRPr lang="en-US"/>
        </a:p>
      </dgm:t>
    </dgm:pt>
    <dgm:pt modelId="{AF22CEC1-D210-45DB-8BA5-6179B3AB1A59}">
      <dgm:prSet/>
      <dgm:spPr/>
      <dgm:t>
        <a:bodyPr/>
        <a:lstStyle/>
        <a:p>
          <a:r>
            <a:rPr lang="en-GB"/>
            <a:t>In the context of teaching and learning, evaluation refers to the systematic process of judging learner performance, teaching instructions, and making evidence-informed decisions to enhance overall educational outcomes.</a:t>
          </a:r>
          <a:endParaRPr lang="en-US"/>
        </a:p>
      </dgm:t>
    </dgm:pt>
    <dgm:pt modelId="{2A1F2AD7-57DE-497D-A223-C0445C06E1BD}" type="parTrans" cxnId="{985268A4-8301-44FC-A3CD-590B50BE332E}">
      <dgm:prSet/>
      <dgm:spPr/>
      <dgm:t>
        <a:bodyPr/>
        <a:lstStyle/>
        <a:p>
          <a:endParaRPr lang="en-US"/>
        </a:p>
      </dgm:t>
    </dgm:pt>
    <dgm:pt modelId="{D5889C83-6CAC-4294-B93B-1BF8EBA1EDE2}" type="sibTrans" cxnId="{985268A4-8301-44FC-A3CD-590B50BE332E}">
      <dgm:prSet/>
      <dgm:spPr/>
      <dgm:t>
        <a:bodyPr/>
        <a:lstStyle/>
        <a:p>
          <a:endParaRPr lang="en-US"/>
        </a:p>
      </dgm:t>
    </dgm:pt>
    <dgm:pt modelId="{134EEC35-2165-475E-A37B-3A7A75BC633E}" type="pres">
      <dgm:prSet presAssocID="{84E497D3-BB5A-4731-8147-F3F1713F84B4}" presName="linear" presStyleCnt="0">
        <dgm:presLayoutVars>
          <dgm:animLvl val="lvl"/>
          <dgm:resizeHandles val="exact"/>
        </dgm:presLayoutVars>
      </dgm:prSet>
      <dgm:spPr/>
    </dgm:pt>
    <dgm:pt modelId="{E56510FE-B4F8-492B-A038-B1C7DCEE57E0}" type="pres">
      <dgm:prSet presAssocID="{701D2DA1-3CB2-4BD4-B5C8-F32EDF0204AA}" presName="parentText" presStyleLbl="node1" presStyleIdx="0" presStyleCnt="2">
        <dgm:presLayoutVars>
          <dgm:chMax val="0"/>
          <dgm:bulletEnabled val="1"/>
        </dgm:presLayoutVars>
      </dgm:prSet>
      <dgm:spPr/>
    </dgm:pt>
    <dgm:pt modelId="{CCC38E39-AB6B-4F6E-A307-5399C1C5A45B}" type="pres">
      <dgm:prSet presAssocID="{1A80BE19-3472-4BB8-AE97-5921838FA529}" presName="spacer" presStyleCnt="0"/>
      <dgm:spPr/>
    </dgm:pt>
    <dgm:pt modelId="{615A5A83-E3C7-4CEE-8F7D-239DD4819CCC}" type="pres">
      <dgm:prSet presAssocID="{AF22CEC1-D210-45DB-8BA5-6179B3AB1A59}" presName="parentText" presStyleLbl="node1" presStyleIdx="1" presStyleCnt="2">
        <dgm:presLayoutVars>
          <dgm:chMax val="0"/>
          <dgm:bulletEnabled val="1"/>
        </dgm:presLayoutVars>
      </dgm:prSet>
      <dgm:spPr/>
    </dgm:pt>
  </dgm:ptLst>
  <dgm:cxnLst>
    <dgm:cxn modelId="{71C1F097-07D4-4582-9648-1A7FA224A31C}" type="presOf" srcId="{701D2DA1-3CB2-4BD4-B5C8-F32EDF0204AA}" destId="{E56510FE-B4F8-492B-A038-B1C7DCEE57E0}" srcOrd="0" destOrd="0" presId="urn:microsoft.com/office/officeart/2005/8/layout/vList2"/>
    <dgm:cxn modelId="{44FA5A9C-76C1-457D-8593-D39B0E8A634E}" type="presOf" srcId="{AF22CEC1-D210-45DB-8BA5-6179B3AB1A59}" destId="{615A5A83-E3C7-4CEE-8F7D-239DD4819CCC}" srcOrd="0" destOrd="0" presId="urn:microsoft.com/office/officeart/2005/8/layout/vList2"/>
    <dgm:cxn modelId="{985268A4-8301-44FC-A3CD-590B50BE332E}" srcId="{84E497D3-BB5A-4731-8147-F3F1713F84B4}" destId="{AF22CEC1-D210-45DB-8BA5-6179B3AB1A59}" srcOrd="1" destOrd="0" parTransId="{2A1F2AD7-57DE-497D-A223-C0445C06E1BD}" sibTransId="{D5889C83-6CAC-4294-B93B-1BF8EBA1EDE2}"/>
    <dgm:cxn modelId="{9E6B4DD5-AA3A-4064-8C08-994A1327F74D}" srcId="{84E497D3-BB5A-4731-8147-F3F1713F84B4}" destId="{701D2DA1-3CB2-4BD4-B5C8-F32EDF0204AA}" srcOrd="0" destOrd="0" parTransId="{993E251B-1E78-488E-A085-CB21B377A257}" sibTransId="{1A80BE19-3472-4BB8-AE97-5921838FA529}"/>
    <dgm:cxn modelId="{6B71A7D8-DE11-4F4E-B2F8-A962BEA8ACB0}" type="presOf" srcId="{84E497D3-BB5A-4731-8147-F3F1713F84B4}" destId="{134EEC35-2165-475E-A37B-3A7A75BC633E}" srcOrd="0" destOrd="0" presId="urn:microsoft.com/office/officeart/2005/8/layout/vList2"/>
    <dgm:cxn modelId="{8C104C55-6961-4994-9998-C9F22C2A3330}" type="presParOf" srcId="{134EEC35-2165-475E-A37B-3A7A75BC633E}" destId="{E56510FE-B4F8-492B-A038-B1C7DCEE57E0}" srcOrd="0" destOrd="0" presId="urn:microsoft.com/office/officeart/2005/8/layout/vList2"/>
    <dgm:cxn modelId="{2C55B4C9-D689-411D-B11D-8D59F8CA2044}" type="presParOf" srcId="{134EEC35-2165-475E-A37B-3A7A75BC633E}" destId="{CCC38E39-AB6B-4F6E-A307-5399C1C5A45B}" srcOrd="1" destOrd="0" presId="urn:microsoft.com/office/officeart/2005/8/layout/vList2"/>
    <dgm:cxn modelId="{22A8558D-CBC6-4743-BA88-DC95CCF876F6}" type="presParOf" srcId="{134EEC35-2165-475E-A37B-3A7A75BC633E}" destId="{615A5A83-E3C7-4CEE-8F7D-239DD4819CCC}" srcOrd="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60C70157-F1D6-429C-8189-7794C34CA54C}" type="doc">
      <dgm:prSet loTypeId="urn:microsoft.com/office/officeart/2018/2/layout/IconLabelList" loCatId="icon" qsTypeId="urn:microsoft.com/office/officeart/2005/8/quickstyle/simple1" qsCatId="simple" csTypeId="urn:microsoft.com/office/officeart/2018/5/colors/Iconchunking_neutralbg_colorful1" csCatId="colorful" phldr="1"/>
      <dgm:spPr/>
      <dgm:t>
        <a:bodyPr/>
        <a:lstStyle/>
        <a:p>
          <a:endParaRPr lang="en-US"/>
        </a:p>
      </dgm:t>
    </dgm:pt>
    <dgm:pt modelId="{20AC8E80-344D-45C7-9CAA-2CAE1C3D82B4}">
      <dgm:prSet/>
      <dgm:spPr/>
      <dgm:t>
        <a:bodyPr/>
        <a:lstStyle/>
        <a:p>
          <a:r>
            <a:rPr lang="en-GB"/>
            <a:t>What is Education in Emergencies (EiE) ? </a:t>
          </a:r>
          <a:endParaRPr lang="en-US"/>
        </a:p>
      </dgm:t>
    </dgm:pt>
    <dgm:pt modelId="{88C3DE44-7F08-407E-9CD5-48D02194AE1E}" type="parTrans" cxnId="{CA845724-03ED-4160-AB95-F3F4144EE289}">
      <dgm:prSet/>
      <dgm:spPr/>
      <dgm:t>
        <a:bodyPr/>
        <a:lstStyle/>
        <a:p>
          <a:endParaRPr lang="en-US"/>
        </a:p>
      </dgm:t>
    </dgm:pt>
    <dgm:pt modelId="{A3180B18-153A-44BE-BE5F-A52EB1A29358}" type="sibTrans" cxnId="{CA845724-03ED-4160-AB95-F3F4144EE289}">
      <dgm:prSet/>
      <dgm:spPr/>
      <dgm:t>
        <a:bodyPr/>
        <a:lstStyle/>
        <a:p>
          <a:endParaRPr lang="en-US"/>
        </a:p>
      </dgm:t>
    </dgm:pt>
    <dgm:pt modelId="{22861DFD-8F1D-47D6-8EF4-3E3557B30D00}">
      <dgm:prSet/>
      <dgm:spPr/>
      <dgm:t>
        <a:bodyPr/>
        <a:lstStyle/>
        <a:p>
          <a:r>
            <a:rPr lang="en-GB"/>
            <a:t>How do we design EiE ? When is EiE relevant ? </a:t>
          </a:r>
          <a:endParaRPr lang="en-US"/>
        </a:p>
      </dgm:t>
    </dgm:pt>
    <dgm:pt modelId="{57DF1676-486A-4D45-9593-70567B85142E}" type="parTrans" cxnId="{6A7D0133-DD55-4307-90A8-3AB116F2E002}">
      <dgm:prSet/>
      <dgm:spPr/>
      <dgm:t>
        <a:bodyPr/>
        <a:lstStyle/>
        <a:p>
          <a:endParaRPr lang="en-US"/>
        </a:p>
      </dgm:t>
    </dgm:pt>
    <dgm:pt modelId="{3A315269-6BE2-4B1D-AEB8-017BD0D74892}" type="sibTrans" cxnId="{6A7D0133-DD55-4307-90A8-3AB116F2E002}">
      <dgm:prSet/>
      <dgm:spPr/>
      <dgm:t>
        <a:bodyPr/>
        <a:lstStyle/>
        <a:p>
          <a:endParaRPr lang="en-US"/>
        </a:p>
      </dgm:t>
    </dgm:pt>
    <dgm:pt modelId="{008D50AB-BF11-46FA-8B52-908FE09F8539}">
      <dgm:prSet/>
      <dgm:spPr/>
      <dgm:t>
        <a:bodyPr/>
        <a:lstStyle/>
        <a:p>
          <a:r>
            <a:rPr lang="en-GB" dirty="0"/>
            <a:t>How can we introduce EiE ( Step by step process if you can  ? </a:t>
          </a:r>
          <a:endParaRPr lang="en-US" dirty="0"/>
        </a:p>
      </dgm:t>
    </dgm:pt>
    <dgm:pt modelId="{1FB9511D-7E59-4228-8679-9B1D72E27796}" type="parTrans" cxnId="{9E5FF093-32EA-491C-B83C-5E5DE5DB7B31}">
      <dgm:prSet/>
      <dgm:spPr/>
      <dgm:t>
        <a:bodyPr/>
        <a:lstStyle/>
        <a:p>
          <a:endParaRPr lang="en-US"/>
        </a:p>
      </dgm:t>
    </dgm:pt>
    <dgm:pt modelId="{DD71C06D-EB55-4892-8CC2-1A7149146AD8}" type="sibTrans" cxnId="{9E5FF093-32EA-491C-B83C-5E5DE5DB7B31}">
      <dgm:prSet/>
      <dgm:spPr/>
      <dgm:t>
        <a:bodyPr/>
        <a:lstStyle/>
        <a:p>
          <a:endParaRPr lang="en-US"/>
        </a:p>
      </dgm:t>
    </dgm:pt>
    <dgm:pt modelId="{1DE13FE4-4711-44E2-8E6B-A92FD1E5B211}" type="pres">
      <dgm:prSet presAssocID="{60C70157-F1D6-429C-8189-7794C34CA54C}" presName="root" presStyleCnt="0">
        <dgm:presLayoutVars>
          <dgm:dir/>
          <dgm:resizeHandles val="exact"/>
        </dgm:presLayoutVars>
      </dgm:prSet>
      <dgm:spPr/>
    </dgm:pt>
    <dgm:pt modelId="{238999CA-3067-4C09-B2C3-004E9D3A068A}" type="pres">
      <dgm:prSet presAssocID="{20AC8E80-344D-45C7-9CAA-2CAE1C3D82B4}" presName="compNode" presStyleCnt="0"/>
      <dgm:spPr/>
    </dgm:pt>
    <dgm:pt modelId="{BF4A01D7-30DC-452E-8EE6-C9E0C56E9D5E}" type="pres">
      <dgm:prSet presAssocID="{20AC8E80-344D-45C7-9CAA-2CAE1C3D82B4}" presName="iconRect" presStyleLbl="node1" presStyleIdx="0"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a:noFill/>
        </a:ln>
      </dgm:spPr>
      <dgm:extLst>
        <a:ext uri="{E40237B7-FDA0-4F09-8148-C483321AD2D9}">
          <dgm14:cNvPr xmlns:dgm14="http://schemas.microsoft.com/office/drawing/2010/diagram" id="0" name="" descr="Schoolhouse"/>
        </a:ext>
      </dgm:extLst>
    </dgm:pt>
    <dgm:pt modelId="{1929FA36-C0E8-4BD3-9753-D5CA667F146B}" type="pres">
      <dgm:prSet presAssocID="{20AC8E80-344D-45C7-9CAA-2CAE1C3D82B4}" presName="spaceRect" presStyleCnt="0"/>
      <dgm:spPr/>
    </dgm:pt>
    <dgm:pt modelId="{0940D960-1E9E-43D7-A17A-5E5A6D7B766E}" type="pres">
      <dgm:prSet presAssocID="{20AC8E80-344D-45C7-9CAA-2CAE1C3D82B4}" presName="textRect" presStyleLbl="revTx" presStyleIdx="0" presStyleCnt="3">
        <dgm:presLayoutVars>
          <dgm:chMax val="1"/>
          <dgm:chPref val="1"/>
        </dgm:presLayoutVars>
      </dgm:prSet>
      <dgm:spPr/>
    </dgm:pt>
    <dgm:pt modelId="{90954678-B93A-4E2C-8E3E-421BA888CDB4}" type="pres">
      <dgm:prSet presAssocID="{A3180B18-153A-44BE-BE5F-A52EB1A29358}" presName="sibTrans" presStyleCnt="0"/>
      <dgm:spPr/>
    </dgm:pt>
    <dgm:pt modelId="{201C8156-4D40-42F7-BFE3-A99504D217DF}" type="pres">
      <dgm:prSet presAssocID="{22861DFD-8F1D-47D6-8EF4-3E3557B30D00}" presName="compNode" presStyleCnt="0"/>
      <dgm:spPr/>
    </dgm:pt>
    <dgm:pt modelId="{3946EB09-112D-435F-8C10-A636A768ECFE}" type="pres">
      <dgm:prSet presAssocID="{22861DFD-8F1D-47D6-8EF4-3E3557B30D00}" presName="iconRect" presStyleLbl="node1" presStyleIdx="1"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Easel"/>
        </a:ext>
      </dgm:extLst>
    </dgm:pt>
    <dgm:pt modelId="{3BBF4EAB-A0EF-4842-A605-DCADBF2E9DFF}" type="pres">
      <dgm:prSet presAssocID="{22861DFD-8F1D-47D6-8EF4-3E3557B30D00}" presName="spaceRect" presStyleCnt="0"/>
      <dgm:spPr/>
    </dgm:pt>
    <dgm:pt modelId="{2B363160-D3AD-45EF-8563-E573039BB080}" type="pres">
      <dgm:prSet presAssocID="{22861DFD-8F1D-47D6-8EF4-3E3557B30D00}" presName="textRect" presStyleLbl="revTx" presStyleIdx="1" presStyleCnt="3">
        <dgm:presLayoutVars>
          <dgm:chMax val="1"/>
          <dgm:chPref val="1"/>
        </dgm:presLayoutVars>
      </dgm:prSet>
      <dgm:spPr/>
    </dgm:pt>
    <dgm:pt modelId="{D9A67D19-3F69-492D-93C7-D5A4DD59C956}" type="pres">
      <dgm:prSet presAssocID="{3A315269-6BE2-4B1D-AEB8-017BD0D74892}" presName="sibTrans" presStyleCnt="0"/>
      <dgm:spPr/>
    </dgm:pt>
    <dgm:pt modelId="{185D5835-368E-4DAF-BBC9-745C4B0F6B95}" type="pres">
      <dgm:prSet presAssocID="{008D50AB-BF11-46FA-8B52-908FE09F8539}" presName="compNode" presStyleCnt="0"/>
      <dgm:spPr/>
    </dgm:pt>
    <dgm:pt modelId="{3CB33D54-9238-4D9B-8B8C-423B6D12B18C}" type="pres">
      <dgm:prSet presAssocID="{008D50AB-BF11-46FA-8B52-908FE09F8539}" presName="iconRect" presStyleLbl="node1" presStyleIdx="2"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dgm:spPr>
      <dgm:extLst>
        <a:ext uri="{E40237B7-FDA0-4F09-8148-C483321AD2D9}">
          <dgm14:cNvPr xmlns:dgm14="http://schemas.microsoft.com/office/drawing/2010/diagram" id="0" name="" descr="Customer Review"/>
        </a:ext>
      </dgm:extLst>
    </dgm:pt>
    <dgm:pt modelId="{32D3D0E1-431C-4000-B7DF-08D25DE0382D}" type="pres">
      <dgm:prSet presAssocID="{008D50AB-BF11-46FA-8B52-908FE09F8539}" presName="spaceRect" presStyleCnt="0"/>
      <dgm:spPr/>
    </dgm:pt>
    <dgm:pt modelId="{824EBC44-CB80-49FC-8449-DDC85BF3FD4A}" type="pres">
      <dgm:prSet presAssocID="{008D50AB-BF11-46FA-8B52-908FE09F8539}" presName="textRect" presStyleLbl="revTx" presStyleIdx="2" presStyleCnt="3">
        <dgm:presLayoutVars>
          <dgm:chMax val="1"/>
          <dgm:chPref val="1"/>
        </dgm:presLayoutVars>
      </dgm:prSet>
      <dgm:spPr/>
    </dgm:pt>
  </dgm:ptLst>
  <dgm:cxnLst>
    <dgm:cxn modelId="{CA845724-03ED-4160-AB95-F3F4144EE289}" srcId="{60C70157-F1D6-429C-8189-7794C34CA54C}" destId="{20AC8E80-344D-45C7-9CAA-2CAE1C3D82B4}" srcOrd="0" destOrd="0" parTransId="{88C3DE44-7F08-407E-9CD5-48D02194AE1E}" sibTransId="{A3180B18-153A-44BE-BE5F-A52EB1A29358}"/>
    <dgm:cxn modelId="{6A7D0133-DD55-4307-90A8-3AB116F2E002}" srcId="{60C70157-F1D6-429C-8189-7794C34CA54C}" destId="{22861DFD-8F1D-47D6-8EF4-3E3557B30D00}" srcOrd="1" destOrd="0" parTransId="{57DF1676-486A-4D45-9593-70567B85142E}" sibTransId="{3A315269-6BE2-4B1D-AEB8-017BD0D74892}"/>
    <dgm:cxn modelId="{6E0A9A3A-0054-48B9-99D7-85D1D6214369}" type="presOf" srcId="{008D50AB-BF11-46FA-8B52-908FE09F8539}" destId="{824EBC44-CB80-49FC-8449-DDC85BF3FD4A}" srcOrd="0" destOrd="0" presId="urn:microsoft.com/office/officeart/2018/2/layout/IconLabelList"/>
    <dgm:cxn modelId="{CD762B5B-994F-4C55-8D73-8D024E1489B9}" type="presOf" srcId="{60C70157-F1D6-429C-8189-7794C34CA54C}" destId="{1DE13FE4-4711-44E2-8E6B-A92FD1E5B211}" srcOrd="0" destOrd="0" presId="urn:microsoft.com/office/officeart/2018/2/layout/IconLabelList"/>
    <dgm:cxn modelId="{616A0C88-4624-4103-A320-659B6C39AFC9}" type="presOf" srcId="{22861DFD-8F1D-47D6-8EF4-3E3557B30D00}" destId="{2B363160-D3AD-45EF-8563-E573039BB080}" srcOrd="0" destOrd="0" presId="urn:microsoft.com/office/officeart/2018/2/layout/IconLabelList"/>
    <dgm:cxn modelId="{9E5FF093-32EA-491C-B83C-5E5DE5DB7B31}" srcId="{60C70157-F1D6-429C-8189-7794C34CA54C}" destId="{008D50AB-BF11-46FA-8B52-908FE09F8539}" srcOrd="2" destOrd="0" parTransId="{1FB9511D-7E59-4228-8679-9B1D72E27796}" sibTransId="{DD71C06D-EB55-4892-8CC2-1A7149146AD8}"/>
    <dgm:cxn modelId="{94BE0FBD-274F-4DFC-AD24-B37B53E11354}" type="presOf" srcId="{20AC8E80-344D-45C7-9CAA-2CAE1C3D82B4}" destId="{0940D960-1E9E-43D7-A17A-5E5A6D7B766E}" srcOrd="0" destOrd="0" presId="urn:microsoft.com/office/officeart/2018/2/layout/IconLabelList"/>
    <dgm:cxn modelId="{62AD6A76-3A31-4B0C-978A-FDD1B22C3749}" type="presParOf" srcId="{1DE13FE4-4711-44E2-8E6B-A92FD1E5B211}" destId="{238999CA-3067-4C09-B2C3-004E9D3A068A}" srcOrd="0" destOrd="0" presId="urn:microsoft.com/office/officeart/2018/2/layout/IconLabelList"/>
    <dgm:cxn modelId="{93C84C43-A71F-44E0-A40C-1969889AD41E}" type="presParOf" srcId="{238999CA-3067-4C09-B2C3-004E9D3A068A}" destId="{BF4A01D7-30DC-452E-8EE6-C9E0C56E9D5E}" srcOrd="0" destOrd="0" presId="urn:microsoft.com/office/officeart/2018/2/layout/IconLabelList"/>
    <dgm:cxn modelId="{2D4AC856-65BF-4671-B9B0-B2630D78B174}" type="presParOf" srcId="{238999CA-3067-4C09-B2C3-004E9D3A068A}" destId="{1929FA36-C0E8-4BD3-9753-D5CA667F146B}" srcOrd="1" destOrd="0" presId="urn:microsoft.com/office/officeart/2018/2/layout/IconLabelList"/>
    <dgm:cxn modelId="{C9125921-860F-481F-83FE-C42B636A6472}" type="presParOf" srcId="{238999CA-3067-4C09-B2C3-004E9D3A068A}" destId="{0940D960-1E9E-43D7-A17A-5E5A6D7B766E}" srcOrd="2" destOrd="0" presId="urn:microsoft.com/office/officeart/2018/2/layout/IconLabelList"/>
    <dgm:cxn modelId="{38E63C99-EDF5-4188-8960-471CE639F551}" type="presParOf" srcId="{1DE13FE4-4711-44E2-8E6B-A92FD1E5B211}" destId="{90954678-B93A-4E2C-8E3E-421BA888CDB4}" srcOrd="1" destOrd="0" presId="urn:microsoft.com/office/officeart/2018/2/layout/IconLabelList"/>
    <dgm:cxn modelId="{A3F1A84C-054F-4CE4-A326-827EDB964DDB}" type="presParOf" srcId="{1DE13FE4-4711-44E2-8E6B-A92FD1E5B211}" destId="{201C8156-4D40-42F7-BFE3-A99504D217DF}" srcOrd="2" destOrd="0" presId="urn:microsoft.com/office/officeart/2018/2/layout/IconLabelList"/>
    <dgm:cxn modelId="{1C98AE87-5F77-484A-9FAA-4DDE31E67D38}" type="presParOf" srcId="{201C8156-4D40-42F7-BFE3-A99504D217DF}" destId="{3946EB09-112D-435F-8C10-A636A768ECFE}" srcOrd="0" destOrd="0" presId="urn:microsoft.com/office/officeart/2018/2/layout/IconLabelList"/>
    <dgm:cxn modelId="{864949FD-5300-4D93-8BB7-DB8FE3F85645}" type="presParOf" srcId="{201C8156-4D40-42F7-BFE3-A99504D217DF}" destId="{3BBF4EAB-A0EF-4842-A605-DCADBF2E9DFF}" srcOrd="1" destOrd="0" presId="urn:microsoft.com/office/officeart/2018/2/layout/IconLabelList"/>
    <dgm:cxn modelId="{4E44EDE0-FA12-4AB0-AC28-6B1AFA07AC5A}" type="presParOf" srcId="{201C8156-4D40-42F7-BFE3-A99504D217DF}" destId="{2B363160-D3AD-45EF-8563-E573039BB080}" srcOrd="2" destOrd="0" presId="urn:microsoft.com/office/officeart/2018/2/layout/IconLabelList"/>
    <dgm:cxn modelId="{A91FA2F0-28BE-4EA1-8B36-9AE12422D675}" type="presParOf" srcId="{1DE13FE4-4711-44E2-8E6B-A92FD1E5B211}" destId="{D9A67D19-3F69-492D-93C7-D5A4DD59C956}" srcOrd="3" destOrd="0" presId="urn:microsoft.com/office/officeart/2018/2/layout/IconLabelList"/>
    <dgm:cxn modelId="{AB4D9D87-D6C8-4B58-88B0-C763B1926467}" type="presParOf" srcId="{1DE13FE4-4711-44E2-8E6B-A92FD1E5B211}" destId="{185D5835-368E-4DAF-BBC9-745C4B0F6B95}" srcOrd="4" destOrd="0" presId="urn:microsoft.com/office/officeart/2018/2/layout/IconLabelList"/>
    <dgm:cxn modelId="{AF7BE68C-F25D-417B-931A-0EE477A57E80}" type="presParOf" srcId="{185D5835-368E-4DAF-BBC9-745C4B0F6B95}" destId="{3CB33D54-9238-4D9B-8B8C-423B6D12B18C}" srcOrd="0" destOrd="0" presId="urn:microsoft.com/office/officeart/2018/2/layout/IconLabelList"/>
    <dgm:cxn modelId="{32E78FD5-F947-44BB-A12C-6E6A4F8EC78A}" type="presParOf" srcId="{185D5835-368E-4DAF-BBC9-745C4B0F6B95}" destId="{32D3D0E1-431C-4000-B7DF-08D25DE0382D}" srcOrd="1" destOrd="0" presId="urn:microsoft.com/office/officeart/2018/2/layout/IconLabelList"/>
    <dgm:cxn modelId="{0D8937E5-A5E1-4D8B-B7F1-67E7ED6CD5A8}" type="presParOf" srcId="{185D5835-368E-4DAF-BBC9-745C4B0F6B95}" destId="{824EBC44-CB80-49FC-8449-DDC85BF3FD4A}" srcOrd="2" destOrd="0" presId="urn:microsoft.com/office/officeart/2018/2/layout/Icon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40A1A5CE-D611-462F-94CE-78DE100637A3}" type="doc">
      <dgm:prSet loTypeId="urn:microsoft.com/office/officeart/2009/3/layout/BlockDescendingList" loCatId="list" qsTypeId="urn:microsoft.com/office/officeart/2005/8/quickstyle/simple4" qsCatId="simple" csTypeId="urn:microsoft.com/office/officeart/2005/8/colors/accent1_2" csCatId="accent1"/>
      <dgm:spPr/>
      <dgm:t>
        <a:bodyPr/>
        <a:lstStyle/>
        <a:p>
          <a:endParaRPr lang="en-US"/>
        </a:p>
      </dgm:t>
    </dgm:pt>
    <dgm:pt modelId="{BA2C8389-F6B3-4DA0-9DF2-0246740B01C9}">
      <dgm:prSet/>
      <dgm:spPr/>
      <dgm:t>
        <a:bodyPr/>
        <a:lstStyle/>
        <a:p>
          <a:r>
            <a:rPr lang="en-GB"/>
            <a:t>First phase response </a:t>
          </a:r>
          <a:endParaRPr lang="en-US"/>
        </a:p>
      </dgm:t>
    </dgm:pt>
    <dgm:pt modelId="{DA7FDF8D-8CFC-4461-A47F-439593C4443F}" type="parTrans" cxnId="{4FEACFB9-A3CE-4604-80AC-DFF3FEB84DB2}">
      <dgm:prSet/>
      <dgm:spPr/>
      <dgm:t>
        <a:bodyPr/>
        <a:lstStyle/>
        <a:p>
          <a:endParaRPr lang="en-US"/>
        </a:p>
      </dgm:t>
    </dgm:pt>
    <dgm:pt modelId="{F49ABB25-9470-4C58-9E29-99E0CC94045D}" type="sibTrans" cxnId="{4FEACFB9-A3CE-4604-80AC-DFF3FEB84DB2}">
      <dgm:prSet/>
      <dgm:spPr/>
      <dgm:t>
        <a:bodyPr/>
        <a:lstStyle/>
        <a:p>
          <a:endParaRPr lang="en-US"/>
        </a:p>
      </dgm:t>
    </dgm:pt>
    <dgm:pt modelId="{4D8B2B2F-5413-4B7C-8EDF-263101DD893C}">
      <dgm:prSet/>
      <dgm:spPr/>
      <dgm:t>
        <a:bodyPr/>
        <a:lstStyle/>
        <a:p>
          <a:r>
            <a:rPr lang="en-GB"/>
            <a:t>INEE MS standards</a:t>
          </a:r>
          <a:endParaRPr lang="en-US"/>
        </a:p>
      </dgm:t>
    </dgm:pt>
    <dgm:pt modelId="{82A00848-9264-471A-BD22-B2E1E4E660BF}" type="parTrans" cxnId="{7A13175E-818F-4CF1-8981-169F920B9D6A}">
      <dgm:prSet/>
      <dgm:spPr/>
      <dgm:t>
        <a:bodyPr/>
        <a:lstStyle/>
        <a:p>
          <a:endParaRPr lang="en-US"/>
        </a:p>
      </dgm:t>
    </dgm:pt>
    <dgm:pt modelId="{708C9A7A-61A0-4138-A25C-1BA64B560E01}" type="sibTrans" cxnId="{7A13175E-818F-4CF1-8981-169F920B9D6A}">
      <dgm:prSet/>
      <dgm:spPr/>
      <dgm:t>
        <a:bodyPr/>
        <a:lstStyle/>
        <a:p>
          <a:endParaRPr lang="en-US"/>
        </a:p>
      </dgm:t>
    </dgm:pt>
    <dgm:pt modelId="{4216C5AD-4DF2-486F-B055-2FFDA088B8E9}">
      <dgm:prSet/>
      <dgm:spPr/>
      <dgm:t>
        <a:bodyPr/>
        <a:lstStyle/>
        <a:p>
          <a:r>
            <a:rPr lang="en-GB"/>
            <a:t>MHPSS – SEL </a:t>
          </a:r>
          <a:endParaRPr lang="en-US"/>
        </a:p>
      </dgm:t>
    </dgm:pt>
    <dgm:pt modelId="{ABC26F10-E1AA-4265-AA64-F846556ACAE5}" type="parTrans" cxnId="{2F04A91E-BD75-4649-86ED-7666D1D8772F}">
      <dgm:prSet/>
      <dgm:spPr/>
      <dgm:t>
        <a:bodyPr/>
        <a:lstStyle/>
        <a:p>
          <a:endParaRPr lang="en-US"/>
        </a:p>
      </dgm:t>
    </dgm:pt>
    <dgm:pt modelId="{449166C1-BD1A-4613-8401-A3FACA0AA806}" type="sibTrans" cxnId="{2F04A91E-BD75-4649-86ED-7666D1D8772F}">
      <dgm:prSet/>
      <dgm:spPr/>
      <dgm:t>
        <a:bodyPr/>
        <a:lstStyle/>
        <a:p>
          <a:endParaRPr lang="en-US"/>
        </a:p>
      </dgm:t>
    </dgm:pt>
    <dgm:pt modelId="{677A511D-3532-478D-A227-1E5A270D4231}">
      <dgm:prSet/>
      <dgm:spPr/>
      <dgm:t>
        <a:bodyPr/>
        <a:lstStyle/>
        <a:p>
          <a:r>
            <a:rPr lang="en-GB"/>
            <a:t>CPiE – EiE integration </a:t>
          </a:r>
          <a:endParaRPr lang="en-US"/>
        </a:p>
      </dgm:t>
    </dgm:pt>
    <dgm:pt modelId="{8F7CA6C0-2354-4473-9989-EFEB4C177EFF}" type="parTrans" cxnId="{A3DC0C9F-4DB6-4629-A093-93E6916EC52F}">
      <dgm:prSet/>
      <dgm:spPr/>
      <dgm:t>
        <a:bodyPr/>
        <a:lstStyle/>
        <a:p>
          <a:endParaRPr lang="en-US"/>
        </a:p>
      </dgm:t>
    </dgm:pt>
    <dgm:pt modelId="{D2C3561F-2E6F-4B47-A6C2-C81D146692C8}" type="sibTrans" cxnId="{A3DC0C9F-4DB6-4629-A093-93E6916EC52F}">
      <dgm:prSet/>
      <dgm:spPr/>
      <dgm:t>
        <a:bodyPr/>
        <a:lstStyle/>
        <a:p>
          <a:endParaRPr lang="en-US"/>
        </a:p>
      </dgm:t>
    </dgm:pt>
    <dgm:pt modelId="{8206185F-C392-4EF4-8B47-F26A5238E099}">
      <dgm:prSet/>
      <dgm:spPr/>
      <dgm:t>
        <a:bodyPr/>
        <a:lstStyle/>
        <a:p>
          <a:r>
            <a:rPr lang="en-GB"/>
            <a:t>Gender in EiE response</a:t>
          </a:r>
          <a:endParaRPr lang="en-US"/>
        </a:p>
      </dgm:t>
    </dgm:pt>
    <dgm:pt modelId="{69E21BDE-83E5-43A5-83C1-5889F171AD2C}" type="parTrans" cxnId="{9A49BC15-BA86-4BF5-9973-3C099942615C}">
      <dgm:prSet/>
      <dgm:spPr/>
      <dgm:t>
        <a:bodyPr/>
        <a:lstStyle/>
        <a:p>
          <a:endParaRPr lang="en-US"/>
        </a:p>
      </dgm:t>
    </dgm:pt>
    <dgm:pt modelId="{6DFD56D9-824F-4387-9260-01A88778A422}" type="sibTrans" cxnId="{9A49BC15-BA86-4BF5-9973-3C099942615C}">
      <dgm:prSet/>
      <dgm:spPr/>
      <dgm:t>
        <a:bodyPr/>
        <a:lstStyle/>
        <a:p>
          <a:endParaRPr lang="en-US"/>
        </a:p>
      </dgm:t>
    </dgm:pt>
    <dgm:pt modelId="{AD9D00D9-011E-4104-AEEA-48569D7381E4}" type="pres">
      <dgm:prSet presAssocID="{40A1A5CE-D611-462F-94CE-78DE100637A3}" presName="Name0" presStyleCnt="0">
        <dgm:presLayoutVars>
          <dgm:chMax val="7"/>
          <dgm:chPref val="7"/>
          <dgm:dir/>
          <dgm:animLvl val="lvl"/>
        </dgm:presLayoutVars>
      </dgm:prSet>
      <dgm:spPr/>
    </dgm:pt>
    <dgm:pt modelId="{F0FC6C5D-2332-4EAF-B1D0-3AD0DE3CC578}" type="pres">
      <dgm:prSet presAssocID="{BA2C8389-F6B3-4DA0-9DF2-0246740B01C9}" presName="parentText_1" presStyleLbl="node1" presStyleIdx="0" presStyleCnt="5">
        <dgm:presLayoutVars>
          <dgm:chMax val="1"/>
          <dgm:chPref val="1"/>
          <dgm:bulletEnabled val="1"/>
        </dgm:presLayoutVars>
      </dgm:prSet>
      <dgm:spPr/>
    </dgm:pt>
    <dgm:pt modelId="{F5C8F391-2266-4449-8349-E9CB71CE58AC}" type="pres">
      <dgm:prSet presAssocID="{BA2C8389-F6B3-4DA0-9DF2-0246740B01C9}" presName="childText_1" presStyleLbl="node1" presStyleIdx="0" presStyleCnt="5">
        <dgm:presLayoutVars>
          <dgm:chMax val="0"/>
          <dgm:chPref val="0"/>
          <dgm:bulletEnabled val="1"/>
        </dgm:presLayoutVars>
      </dgm:prSet>
      <dgm:spPr/>
    </dgm:pt>
    <dgm:pt modelId="{FEDFED62-4675-487A-86CF-59B5AF635595}" type="pres">
      <dgm:prSet presAssocID="{BA2C8389-F6B3-4DA0-9DF2-0246740B01C9}" presName="accentShape_1" presStyleCnt="0"/>
      <dgm:spPr/>
    </dgm:pt>
    <dgm:pt modelId="{02047EB0-7876-4167-BEA0-07540C7F9ADA}" type="pres">
      <dgm:prSet presAssocID="{BA2C8389-F6B3-4DA0-9DF2-0246740B01C9}" presName="imageRepeatNode" presStyleLbl="node1" presStyleIdx="0" presStyleCnt="5"/>
      <dgm:spPr/>
    </dgm:pt>
    <dgm:pt modelId="{F4741BD0-3921-4427-9902-02E804A0214D}" type="pres">
      <dgm:prSet presAssocID="{4D8B2B2F-5413-4B7C-8EDF-263101DD893C}" presName="parentText_2" presStyleLbl="node1" presStyleIdx="0" presStyleCnt="5">
        <dgm:presLayoutVars>
          <dgm:chMax val="1"/>
          <dgm:chPref val="1"/>
          <dgm:bulletEnabled val="1"/>
        </dgm:presLayoutVars>
      </dgm:prSet>
      <dgm:spPr/>
    </dgm:pt>
    <dgm:pt modelId="{141779E0-D74B-47A9-82B1-06CA81B5B4F3}" type="pres">
      <dgm:prSet presAssocID="{4D8B2B2F-5413-4B7C-8EDF-263101DD893C}" presName="childText_2" presStyleLbl="node1" presStyleIdx="0" presStyleCnt="5">
        <dgm:presLayoutVars>
          <dgm:chMax val="0"/>
          <dgm:chPref val="0"/>
          <dgm:bulletEnabled val="1"/>
        </dgm:presLayoutVars>
      </dgm:prSet>
      <dgm:spPr/>
    </dgm:pt>
    <dgm:pt modelId="{72DEDBCF-1B2A-49FA-A2A8-23174F3AAEC1}" type="pres">
      <dgm:prSet presAssocID="{4D8B2B2F-5413-4B7C-8EDF-263101DD893C}" presName="accentShape_2" presStyleCnt="0"/>
      <dgm:spPr/>
    </dgm:pt>
    <dgm:pt modelId="{F22AE526-CF9D-435C-9543-E2499AB43C2D}" type="pres">
      <dgm:prSet presAssocID="{4D8B2B2F-5413-4B7C-8EDF-263101DD893C}" presName="imageRepeatNode" presStyleLbl="node1" presStyleIdx="1" presStyleCnt="5"/>
      <dgm:spPr/>
    </dgm:pt>
    <dgm:pt modelId="{1D53315B-691B-420A-9705-FD2C68363B97}" type="pres">
      <dgm:prSet presAssocID="{4216C5AD-4DF2-486F-B055-2FFDA088B8E9}" presName="parentText_3" presStyleLbl="node1" presStyleIdx="1" presStyleCnt="5">
        <dgm:presLayoutVars>
          <dgm:chMax val="1"/>
          <dgm:chPref val="1"/>
          <dgm:bulletEnabled val="1"/>
        </dgm:presLayoutVars>
      </dgm:prSet>
      <dgm:spPr/>
    </dgm:pt>
    <dgm:pt modelId="{D89C4F9C-DB42-4E8D-AF50-8A23E8D29A06}" type="pres">
      <dgm:prSet presAssocID="{4216C5AD-4DF2-486F-B055-2FFDA088B8E9}" presName="childText_3" presStyleLbl="node1" presStyleIdx="1" presStyleCnt="5">
        <dgm:presLayoutVars>
          <dgm:chMax val="0"/>
          <dgm:chPref val="0"/>
          <dgm:bulletEnabled val="1"/>
        </dgm:presLayoutVars>
      </dgm:prSet>
      <dgm:spPr/>
    </dgm:pt>
    <dgm:pt modelId="{00C39B52-7B7E-4D93-BF4E-94CFD2D66100}" type="pres">
      <dgm:prSet presAssocID="{4216C5AD-4DF2-486F-B055-2FFDA088B8E9}" presName="accentShape_3" presStyleCnt="0"/>
      <dgm:spPr/>
    </dgm:pt>
    <dgm:pt modelId="{D7F020FD-6A28-44B6-A360-62C677EFB5C9}" type="pres">
      <dgm:prSet presAssocID="{4216C5AD-4DF2-486F-B055-2FFDA088B8E9}" presName="imageRepeatNode" presStyleLbl="node1" presStyleIdx="2" presStyleCnt="5"/>
      <dgm:spPr/>
    </dgm:pt>
    <dgm:pt modelId="{11617FFD-8958-4438-A126-CB51AEEF2E5C}" type="pres">
      <dgm:prSet presAssocID="{677A511D-3532-478D-A227-1E5A270D4231}" presName="parentText_4" presStyleLbl="node1" presStyleIdx="2" presStyleCnt="5">
        <dgm:presLayoutVars>
          <dgm:chMax val="1"/>
          <dgm:chPref val="1"/>
          <dgm:bulletEnabled val="1"/>
        </dgm:presLayoutVars>
      </dgm:prSet>
      <dgm:spPr/>
    </dgm:pt>
    <dgm:pt modelId="{7B0222DD-7693-49C7-9E91-571E60CD05B4}" type="pres">
      <dgm:prSet presAssocID="{677A511D-3532-478D-A227-1E5A270D4231}" presName="childText_4" presStyleLbl="node1" presStyleIdx="2" presStyleCnt="5">
        <dgm:presLayoutVars>
          <dgm:chMax val="0"/>
          <dgm:chPref val="0"/>
          <dgm:bulletEnabled val="1"/>
        </dgm:presLayoutVars>
      </dgm:prSet>
      <dgm:spPr/>
    </dgm:pt>
    <dgm:pt modelId="{ECA045E8-E0A0-4B75-800A-E847774D9F45}" type="pres">
      <dgm:prSet presAssocID="{677A511D-3532-478D-A227-1E5A270D4231}" presName="accentShape_4" presStyleCnt="0"/>
      <dgm:spPr/>
    </dgm:pt>
    <dgm:pt modelId="{07F56890-9B51-40D9-81B2-F7E76F8DB1BA}" type="pres">
      <dgm:prSet presAssocID="{677A511D-3532-478D-A227-1E5A270D4231}" presName="imageRepeatNode" presStyleLbl="node1" presStyleIdx="3" presStyleCnt="5"/>
      <dgm:spPr/>
    </dgm:pt>
    <dgm:pt modelId="{2229D946-EE1F-4EAE-9BE3-2413BF3C565D}" type="pres">
      <dgm:prSet presAssocID="{8206185F-C392-4EF4-8B47-F26A5238E099}" presName="parentText_5" presStyleLbl="node1" presStyleIdx="3" presStyleCnt="5">
        <dgm:presLayoutVars>
          <dgm:chMax val="1"/>
          <dgm:chPref val="1"/>
          <dgm:bulletEnabled val="1"/>
        </dgm:presLayoutVars>
      </dgm:prSet>
      <dgm:spPr/>
    </dgm:pt>
    <dgm:pt modelId="{6D87248D-0B11-43A6-A4F2-DAA3BE187CEB}" type="pres">
      <dgm:prSet presAssocID="{8206185F-C392-4EF4-8B47-F26A5238E099}" presName="childText_5" presStyleLbl="node1" presStyleIdx="3" presStyleCnt="5">
        <dgm:presLayoutVars>
          <dgm:chMax val="0"/>
          <dgm:chPref val="0"/>
          <dgm:bulletEnabled val="1"/>
        </dgm:presLayoutVars>
      </dgm:prSet>
      <dgm:spPr/>
    </dgm:pt>
    <dgm:pt modelId="{FF9F477D-C7FB-4438-9AA8-F6F58E6F5292}" type="pres">
      <dgm:prSet presAssocID="{8206185F-C392-4EF4-8B47-F26A5238E099}" presName="accentShape_5" presStyleCnt="0"/>
      <dgm:spPr/>
    </dgm:pt>
    <dgm:pt modelId="{08C46E81-E95D-4CFC-A1A8-26B029698D64}" type="pres">
      <dgm:prSet presAssocID="{8206185F-C392-4EF4-8B47-F26A5238E099}" presName="imageRepeatNode" presStyleLbl="node1" presStyleIdx="4" presStyleCnt="5"/>
      <dgm:spPr/>
    </dgm:pt>
  </dgm:ptLst>
  <dgm:cxnLst>
    <dgm:cxn modelId="{9A49BC15-BA86-4BF5-9973-3C099942615C}" srcId="{40A1A5CE-D611-462F-94CE-78DE100637A3}" destId="{8206185F-C392-4EF4-8B47-F26A5238E099}" srcOrd="4" destOrd="0" parTransId="{69E21BDE-83E5-43A5-83C1-5889F171AD2C}" sibTransId="{6DFD56D9-824F-4387-9260-01A88778A422}"/>
    <dgm:cxn modelId="{58A6741C-96F4-4FD3-B56E-49DE1F7BC035}" type="presOf" srcId="{8206185F-C392-4EF4-8B47-F26A5238E099}" destId="{2229D946-EE1F-4EAE-9BE3-2413BF3C565D}" srcOrd="0" destOrd="0" presId="urn:microsoft.com/office/officeart/2009/3/layout/BlockDescendingList"/>
    <dgm:cxn modelId="{2F04A91E-BD75-4649-86ED-7666D1D8772F}" srcId="{40A1A5CE-D611-462F-94CE-78DE100637A3}" destId="{4216C5AD-4DF2-486F-B055-2FFDA088B8E9}" srcOrd="2" destOrd="0" parTransId="{ABC26F10-E1AA-4265-AA64-F846556ACAE5}" sibTransId="{449166C1-BD1A-4613-8401-A3FACA0AA806}"/>
    <dgm:cxn modelId="{AD5FD31E-4334-47F6-B453-3D60DC8BEA82}" type="presOf" srcId="{8206185F-C392-4EF4-8B47-F26A5238E099}" destId="{08C46E81-E95D-4CFC-A1A8-26B029698D64}" srcOrd="1" destOrd="0" presId="urn:microsoft.com/office/officeart/2009/3/layout/BlockDescendingList"/>
    <dgm:cxn modelId="{B3386034-88E9-4001-8473-8E26119D8765}" type="presOf" srcId="{40A1A5CE-D611-462F-94CE-78DE100637A3}" destId="{AD9D00D9-011E-4104-AEEA-48569D7381E4}" srcOrd="0" destOrd="0" presId="urn:microsoft.com/office/officeart/2009/3/layout/BlockDescendingList"/>
    <dgm:cxn modelId="{3F382B3D-C820-40CA-9157-38340ACD71B0}" type="presOf" srcId="{4D8B2B2F-5413-4B7C-8EDF-263101DD893C}" destId="{F4741BD0-3921-4427-9902-02E804A0214D}" srcOrd="0" destOrd="0" presId="urn:microsoft.com/office/officeart/2009/3/layout/BlockDescendingList"/>
    <dgm:cxn modelId="{0FDDD940-D1AA-4AA6-9EC1-0479708A818D}" type="presOf" srcId="{677A511D-3532-478D-A227-1E5A270D4231}" destId="{11617FFD-8958-4438-A126-CB51AEEF2E5C}" srcOrd="0" destOrd="0" presId="urn:microsoft.com/office/officeart/2009/3/layout/BlockDescendingList"/>
    <dgm:cxn modelId="{7A13175E-818F-4CF1-8981-169F920B9D6A}" srcId="{40A1A5CE-D611-462F-94CE-78DE100637A3}" destId="{4D8B2B2F-5413-4B7C-8EDF-263101DD893C}" srcOrd="1" destOrd="0" parTransId="{82A00848-9264-471A-BD22-B2E1E4E660BF}" sibTransId="{708C9A7A-61A0-4138-A25C-1BA64B560E01}"/>
    <dgm:cxn modelId="{0985E942-51CF-4E47-B735-422D7852D471}" type="presOf" srcId="{4216C5AD-4DF2-486F-B055-2FFDA088B8E9}" destId="{1D53315B-691B-420A-9705-FD2C68363B97}" srcOrd="0" destOrd="0" presId="urn:microsoft.com/office/officeart/2009/3/layout/BlockDescendingList"/>
    <dgm:cxn modelId="{247DC070-E6F2-4A3D-8849-38D6C169EB44}" type="presOf" srcId="{677A511D-3532-478D-A227-1E5A270D4231}" destId="{07F56890-9B51-40D9-81B2-F7E76F8DB1BA}" srcOrd="1" destOrd="0" presId="urn:microsoft.com/office/officeart/2009/3/layout/BlockDescendingList"/>
    <dgm:cxn modelId="{9725518E-0DE2-4966-8CF1-FDF84C0FE20D}" type="presOf" srcId="{4D8B2B2F-5413-4B7C-8EDF-263101DD893C}" destId="{F22AE526-CF9D-435C-9543-E2499AB43C2D}" srcOrd="1" destOrd="0" presId="urn:microsoft.com/office/officeart/2009/3/layout/BlockDescendingList"/>
    <dgm:cxn modelId="{A3DC0C9F-4DB6-4629-A093-93E6916EC52F}" srcId="{40A1A5CE-D611-462F-94CE-78DE100637A3}" destId="{677A511D-3532-478D-A227-1E5A270D4231}" srcOrd="3" destOrd="0" parTransId="{8F7CA6C0-2354-4473-9989-EFEB4C177EFF}" sibTransId="{D2C3561F-2E6F-4B47-A6C2-C81D146692C8}"/>
    <dgm:cxn modelId="{9E300BB3-37AF-48D3-8BC2-2347D703042C}" type="presOf" srcId="{4216C5AD-4DF2-486F-B055-2FFDA088B8E9}" destId="{D7F020FD-6A28-44B6-A360-62C677EFB5C9}" srcOrd="1" destOrd="0" presId="urn:microsoft.com/office/officeart/2009/3/layout/BlockDescendingList"/>
    <dgm:cxn modelId="{4767B8B6-4AF7-44BF-BA57-49F82BB88087}" type="presOf" srcId="{BA2C8389-F6B3-4DA0-9DF2-0246740B01C9}" destId="{F0FC6C5D-2332-4EAF-B1D0-3AD0DE3CC578}" srcOrd="0" destOrd="0" presId="urn:microsoft.com/office/officeart/2009/3/layout/BlockDescendingList"/>
    <dgm:cxn modelId="{4FEACFB9-A3CE-4604-80AC-DFF3FEB84DB2}" srcId="{40A1A5CE-D611-462F-94CE-78DE100637A3}" destId="{BA2C8389-F6B3-4DA0-9DF2-0246740B01C9}" srcOrd="0" destOrd="0" parTransId="{DA7FDF8D-8CFC-4461-A47F-439593C4443F}" sibTransId="{F49ABB25-9470-4C58-9E29-99E0CC94045D}"/>
    <dgm:cxn modelId="{776398E5-AB39-4260-BB84-13B3B386756C}" type="presOf" srcId="{BA2C8389-F6B3-4DA0-9DF2-0246740B01C9}" destId="{02047EB0-7876-4167-BEA0-07540C7F9ADA}" srcOrd="1" destOrd="0" presId="urn:microsoft.com/office/officeart/2009/3/layout/BlockDescendingList"/>
    <dgm:cxn modelId="{97B7C448-2B04-443E-BEC6-D2BE49D9CB59}" type="presParOf" srcId="{AD9D00D9-011E-4104-AEEA-48569D7381E4}" destId="{F0FC6C5D-2332-4EAF-B1D0-3AD0DE3CC578}" srcOrd="0" destOrd="0" presId="urn:microsoft.com/office/officeart/2009/3/layout/BlockDescendingList"/>
    <dgm:cxn modelId="{7BB99184-E2FF-44D7-8B9E-973A7E99736E}" type="presParOf" srcId="{AD9D00D9-011E-4104-AEEA-48569D7381E4}" destId="{F5C8F391-2266-4449-8349-E9CB71CE58AC}" srcOrd="1" destOrd="0" presId="urn:microsoft.com/office/officeart/2009/3/layout/BlockDescendingList"/>
    <dgm:cxn modelId="{AD9B6F06-D10D-486D-9643-89A066634BAE}" type="presParOf" srcId="{AD9D00D9-011E-4104-AEEA-48569D7381E4}" destId="{FEDFED62-4675-487A-86CF-59B5AF635595}" srcOrd="2" destOrd="0" presId="urn:microsoft.com/office/officeart/2009/3/layout/BlockDescendingList"/>
    <dgm:cxn modelId="{6DE97170-60D5-4D51-B1F2-24130EEF33CC}" type="presParOf" srcId="{FEDFED62-4675-487A-86CF-59B5AF635595}" destId="{02047EB0-7876-4167-BEA0-07540C7F9ADA}" srcOrd="0" destOrd="0" presId="urn:microsoft.com/office/officeart/2009/3/layout/BlockDescendingList"/>
    <dgm:cxn modelId="{E7A7A39F-29A0-477B-9BA2-FF1E51D00045}" type="presParOf" srcId="{AD9D00D9-011E-4104-AEEA-48569D7381E4}" destId="{F4741BD0-3921-4427-9902-02E804A0214D}" srcOrd="3" destOrd="0" presId="urn:microsoft.com/office/officeart/2009/3/layout/BlockDescendingList"/>
    <dgm:cxn modelId="{D50E25DA-3797-4BB4-8EA3-A057F7981326}" type="presParOf" srcId="{AD9D00D9-011E-4104-AEEA-48569D7381E4}" destId="{141779E0-D74B-47A9-82B1-06CA81B5B4F3}" srcOrd="4" destOrd="0" presId="urn:microsoft.com/office/officeart/2009/3/layout/BlockDescendingList"/>
    <dgm:cxn modelId="{AD8908AA-BFC2-4B8B-BFF5-4C21B6B0CF58}" type="presParOf" srcId="{AD9D00D9-011E-4104-AEEA-48569D7381E4}" destId="{72DEDBCF-1B2A-49FA-A2A8-23174F3AAEC1}" srcOrd="5" destOrd="0" presId="urn:microsoft.com/office/officeart/2009/3/layout/BlockDescendingList"/>
    <dgm:cxn modelId="{95F977FE-AD08-4D5F-8BA0-D3D8D88FD86E}" type="presParOf" srcId="{72DEDBCF-1B2A-49FA-A2A8-23174F3AAEC1}" destId="{F22AE526-CF9D-435C-9543-E2499AB43C2D}" srcOrd="0" destOrd="0" presId="urn:microsoft.com/office/officeart/2009/3/layout/BlockDescendingList"/>
    <dgm:cxn modelId="{B37A5D8E-3D76-4E81-B3A8-21EDC610B588}" type="presParOf" srcId="{AD9D00D9-011E-4104-AEEA-48569D7381E4}" destId="{1D53315B-691B-420A-9705-FD2C68363B97}" srcOrd="6" destOrd="0" presId="urn:microsoft.com/office/officeart/2009/3/layout/BlockDescendingList"/>
    <dgm:cxn modelId="{6929B706-A746-46AD-827B-98D0005A0859}" type="presParOf" srcId="{AD9D00D9-011E-4104-AEEA-48569D7381E4}" destId="{D89C4F9C-DB42-4E8D-AF50-8A23E8D29A06}" srcOrd="7" destOrd="0" presId="urn:microsoft.com/office/officeart/2009/3/layout/BlockDescendingList"/>
    <dgm:cxn modelId="{336E1235-DF74-499E-9DD8-CA88283C7A18}" type="presParOf" srcId="{AD9D00D9-011E-4104-AEEA-48569D7381E4}" destId="{00C39B52-7B7E-4D93-BF4E-94CFD2D66100}" srcOrd="8" destOrd="0" presId="urn:microsoft.com/office/officeart/2009/3/layout/BlockDescendingList"/>
    <dgm:cxn modelId="{2C9F5124-D9CF-4EDB-9C1E-BDBEC4FCA82A}" type="presParOf" srcId="{00C39B52-7B7E-4D93-BF4E-94CFD2D66100}" destId="{D7F020FD-6A28-44B6-A360-62C677EFB5C9}" srcOrd="0" destOrd="0" presId="urn:microsoft.com/office/officeart/2009/3/layout/BlockDescendingList"/>
    <dgm:cxn modelId="{43064D34-C85D-4B8E-9A58-60AB8E6CE7E0}" type="presParOf" srcId="{AD9D00D9-011E-4104-AEEA-48569D7381E4}" destId="{11617FFD-8958-4438-A126-CB51AEEF2E5C}" srcOrd="9" destOrd="0" presId="urn:microsoft.com/office/officeart/2009/3/layout/BlockDescendingList"/>
    <dgm:cxn modelId="{120E2140-3AAE-416E-8E4C-96227B6F351A}" type="presParOf" srcId="{AD9D00D9-011E-4104-AEEA-48569D7381E4}" destId="{7B0222DD-7693-49C7-9E91-571E60CD05B4}" srcOrd="10" destOrd="0" presId="urn:microsoft.com/office/officeart/2009/3/layout/BlockDescendingList"/>
    <dgm:cxn modelId="{2CC8F4B3-6952-407B-8F59-584EA4F60B82}" type="presParOf" srcId="{AD9D00D9-011E-4104-AEEA-48569D7381E4}" destId="{ECA045E8-E0A0-4B75-800A-E847774D9F45}" srcOrd="11" destOrd="0" presId="urn:microsoft.com/office/officeart/2009/3/layout/BlockDescendingList"/>
    <dgm:cxn modelId="{EA7FCC84-ACB0-48E8-88AC-D6052B05AA84}" type="presParOf" srcId="{ECA045E8-E0A0-4B75-800A-E847774D9F45}" destId="{07F56890-9B51-40D9-81B2-F7E76F8DB1BA}" srcOrd="0" destOrd="0" presId="urn:microsoft.com/office/officeart/2009/3/layout/BlockDescendingList"/>
    <dgm:cxn modelId="{27B3A1A5-8D46-40F3-BD28-2F597105DA36}" type="presParOf" srcId="{AD9D00D9-011E-4104-AEEA-48569D7381E4}" destId="{2229D946-EE1F-4EAE-9BE3-2413BF3C565D}" srcOrd="12" destOrd="0" presId="urn:microsoft.com/office/officeart/2009/3/layout/BlockDescendingList"/>
    <dgm:cxn modelId="{214251C6-E5C3-4917-8418-38A887807315}" type="presParOf" srcId="{AD9D00D9-011E-4104-AEEA-48569D7381E4}" destId="{6D87248D-0B11-43A6-A4F2-DAA3BE187CEB}" srcOrd="13" destOrd="0" presId="urn:microsoft.com/office/officeart/2009/3/layout/BlockDescendingList"/>
    <dgm:cxn modelId="{A6F1331D-2533-421C-999A-7E73D313F074}" type="presParOf" srcId="{AD9D00D9-011E-4104-AEEA-48569D7381E4}" destId="{FF9F477D-C7FB-4438-9AA8-F6F58E6F5292}" srcOrd="14" destOrd="0" presId="urn:microsoft.com/office/officeart/2009/3/layout/BlockDescendingList"/>
    <dgm:cxn modelId="{2128569A-51B5-4E7F-A764-7386091CFB37}" type="presParOf" srcId="{FF9F477D-C7FB-4438-9AA8-F6F58E6F5292}" destId="{08C46E81-E95D-4CFC-A1A8-26B029698D64}" srcOrd="0" destOrd="0" presId="urn:microsoft.com/office/officeart/2009/3/layout/BlockDescending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BB0D41DA-094D-4D01-BB76-9FBED93FDC72}" type="doc">
      <dgm:prSet loTypeId="urn:microsoft.com/office/officeart/2018/2/layout/IconLabelList" loCatId="icon" qsTypeId="urn:microsoft.com/office/officeart/2005/8/quickstyle/simple1" qsCatId="simple" csTypeId="urn:microsoft.com/office/officeart/2018/5/colors/Iconchunking_neutralbg_accent6_2" csCatId="accent6" phldr="1"/>
      <dgm:spPr/>
      <dgm:t>
        <a:bodyPr/>
        <a:lstStyle/>
        <a:p>
          <a:endParaRPr lang="en-US"/>
        </a:p>
      </dgm:t>
    </dgm:pt>
    <dgm:pt modelId="{268CDC2F-6196-418D-8601-61B0563FA4A5}">
      <dgm:prSet/>
      <dgm:spPr/>
      <dgm:t>
        <a:bodyPr/>
        <a:lstStyle/>
        <a:p>
          <a:r>
            <a:rPr lang="en-GB" dirty="0"/>
            <a:t>EiE : The quality learning opportunities for all ages in situations of crisis, including early childhood development, primary, secondary, non-formal, technical, vocational, higher, and adult education. Education in emergencies provides physical, psychosocial, and cognitive protection that can sustain and save lives.</a:t>
          </a:r>
          <a:endParaRPr lang="en-US" dirty="0"/>
        </a:p>
      </dgm:t>
    </dgm:pt>
    <dgm:pt modelId="{7025099B-BF7E-48DA-B1C5-CBD91923387F}" type="parTrans" cxnId="{0357407C-5C81-4B1F-807E-B80EEBBC14CF}">
      <dgm:prSet/>
      <dgm:spPr/>
      <dgm:t>
        <a:bodyPr/>
        <a:lstStyle/>
        <a:p>
          <a:endParaRPr lang="en-US"/>
        </a:p>
      </dgm:t>
    </dgm:pt>
    <dgm:pt modelId="{85233B8D-3DDD-4A65-99FD-00C5350A5914}" type="sibTrans" cxnId="{0357407C-5C81-4B1F-807E-B80EEBBC14CF}">
      <dgm:prSet/>
      <dgm:spPr/>
      <dgm:t>
        <a:bodyPr/>
        <a:lstStyle/>
        <a:p>
          <a:endParaRPr lang="en-US"/>
        </a:p>
      </dgm:t>
    </dgm:pt>
    <dgm:pt modelId="{5F69A5BA-F877-4F14-905D-D9B9A9D76BCE}">
      <dgm:prSet/>
      <dgm:spPr/>
      <dgm:t>
        <a:bodyPr/>
        <a:lstStyle/>
        <a:p>
          <a:r>
            <a:rPr lang="en-GB"/>
            <a:t>Common situations of crisis in which education in emergencies is essential include conflicts, protracted crises, situations of violence, forced displacement, disasters, and public health emergencies. </a:t>
          </a:r>
          <a:endParaRPr lang="en-US"/>
        </a:p>
      </dgm:t>
    </dgm:pt>
    <dgm:pt modelId="{F39B2E39-2394-435F-93E8-E84212EC3DFB}" type="parTrans" cxnId="{70777FE9-A2D2-4940-9527-4E65ED6CF41E}">
      <dgm:prSet/>
      <dgm:spPr/>
      <dgm:t>
        <a:bodyPr/>
        <a:lstStyle/>
        <a:p>
          <a:endParaRPr lang="en-US"/>
        </a:p>
      </dgm:t>
    </dgm:pt>
    <dgm:pt modelId="{A76530C5-5A80-4F52-AB13-3CDCB2103B38}" type="sibTrans" cxnId="{70777FE9-A2D2-4940-9527-4E65ED6CF41E}">
      <dgm:prSet/>
      <dgm:spPr/>
      <dgm:t>
        <a:bodyPr/>
        <a:lstStyle/>
        <a:p>
          <a:endParaRPr lang="en-US"/>
        </a:p>
      </dgm:t>
    </dgm:pt>
    <dgm:pt modelId="{BCDE8E40-742D-48F1-8B64-AC27AFC0D900}">
      <dgm:prSet/>
      <dgm:spPr/>
      <dgm:t>
        <a:bodyPr/>
        <a:lstStyle/>
        <a:p>
          <a:r>
            <a:rPr lang="en-GB"/>
            <a:t>Education in emergencies is a wider concept than 'emergency education response,' which is an essential part of it.</a:t>
          </a:r>
          <a:endParaRPr lang="en-US"/>
        </a:p>
      </dgm:t>
    </dgm:pt>
    <dgm:pt modelId="{96DD2DE6-AC49-454F-B630-506C247C0F73}" type="parTrans" cxnId="{B6A7EB17-F460-453B-9006-CEF8AA2767BF}">
      <dgm:prSet/>
      <dgm:spPr/>
      <dgm:t>
        <a:bodyPr/>
        <a:lstStyle/>
        <a:p>
          <a:endParaRPr lang="en-US"/>
        </a:p>
      </dgm:t>
    </dgm:pt>
    <dgm:pt modelId="{2B7C383E-155E-4A0C-821D-11EDF787D82B}" type="sibTrans" cxnId="{B6A7EB17-F460-453B-9006-CEF8AA2767BF}">
      <dgm:prSet/>
      <dgm:spPr/>
      <dgm:t>
        <a:bodyPr/>
        <a:lstStyle/>
        <a:p>
          <a:endParaRPr lang="en-US"/>
        </a:p>
      </dgm:t>
    </dgm:pt>
    <dgm:pt modelId="{404EAEEB-0D16-49CE-9300-C618B908ABE8}" type="pres">
      <dgm:prSet presAssocID="{BB0D41DA-094D-4D01-BB76-9FBED93FDC72}" presName="root" presStyleCnt="0">
        <dgm:presLayoutVars>
          <dgm:dir/>
          <dgm:resizeHandles val="exact"/>
        </dgm:presLayoutVars>
      </dgm:prSet>
      <dgm:spPr/>
    </dgm:pt>
    <dgm:pt modelId="{81C6B41E-519D-4BFB-9E35-A80FE7F9C07C}" type="pres">
      <dgm:prSet presAssocID="{268CDC2F-6196-418D-8601-61B0563FA4A5}" presName="compNode" presStyleCnt="0"/>
      <dgm:spPr/>
    </dgm:pt>
    <dgm:pt modelId="{54332BBF-B91B-46C8-ACF0-C09BC66C7249}" type="pres">
      <dgm:prSet presAssocID="{268CDC2F-6196-418D-8601-61B0563FA4A5}" presName="iconRect" presStyleLbl="node1" presStyleIdx="0" presStyleCnt="3"/>
      <dgm:spPr>
        <a:blipFill>
          <a:blip xmlns:r="http://schemas.openxmlformats.org/officeDocument/2006/relationships">
            <a:extLst>
              <a:ext uri="{96DAC541-7B7A-43D3-8B79-37D633B846F1}">
                <asvg:svgBlip xmlns:asvg="http://schemas.microsoft.com/office/drawing/2016/SVG/main" r:embed="rId1"/>
              </a:ext>
            </a:extLst>
          </a:blip>
          <a:srcRect/>
          <a:stretch>
            <a:fillRect/>
          </a:stretch>
        </a:blipFill>
        <a:ln>
          <a:noFill/>
        </a:ln>
      </dgm:spPr>
      <dgm:extLst>
        <a:ext uri="{E40237B7-FDA0-4F09-8148-C483321AD2D9}">
          <dgm14:cNvPr xmlns:dgm14="http://schemas.microsoft.com/office/drawing/2010/diagram" id="0" name="" descr="Schoolhouse outline"/>
        </a:ext>
      </dgm:extLst>
    </dgm:pt>
    <dgm:pt modelId="{B7B89CAA-31DF-491A-A5B2-5C8113BD4C1C}" type="pres">
      <dgm:prSet presAssocID="{268CDC2F-6196-418D-8601-61B0563FA4A5}" presName="spaceRect" presStyleCnt="0"/>
      <dgm:spPr/>
    </dgm:pt>
    <dgm:pt modelId="{CBD3922F-DD06-465C-87BD-F069C7A83E1F}" type="pres">
      <dgm:prSet presAssocID="{268CDC2F-6196-418D-8601-61B0563FA4A5}" presName="textRect" presStyleLbl="revTx" presStyleIdx="0" presStyleCnt="3">
        <dgm:presLayoutVars>
          <dgm:chMax val="1"/>
          <dgm:chPref val="1"/>
        </dgm:presLayoutVars>
      </dgm:prSet>
      <dgm:spPr/>
    </dgm:pt>
    <dgm:pt modelId="{D4DC3DFB-C7BB-4EC7-996B-CD6A50684CC0}" type="pres">
      <dgm:prSet presAssocID="{85233B8D-3DDD-4A65-99FD-00C5350A5914}" presName="sibTrans" presStyleCnt="0"/>
      <dgm:spPr/>
    </dgm:pt>
    <dgm:pt modelId="{D96DA661-8E6D-4A9D-ABBA-E83F1FA1A792}" type="pres">
      <dgm:prSet presAssocID="{5F69A5BA-F877-4F14-905D-D9B9A9D76BCE}" presName="compNode" presStyleCnt="0"/>
      <dgm:spPr/>
    </dgm:pt>
    <dgm:pt modelId="{D8F6FB8E-6DEA-47B4-8ED0-A1545E1483E0}" type="pres">
      <dgm:prSet presAssocID="{5F69A5BA-F877-4F14-905D-D9B9A9D76BCE}" presName="iconRect" presStyleLbl="node1" presStyleIdx="1" presStyleCnt="3"/>
      <dgm:spPr>
        <a:blipFill>
          <a:blip xmlns:r="http://schemas.openxmlformats.org/officeDocument/2006/relationships">
            <a:extLst>
              <a:ext uri="{96DAC541-7B7A-43D3-8B79-37D633B846F1}">
                <asvg:svgBlip xmlns:asvg="http://schemas.microsoft.com/office/drawing/2016/SVG/main" r:embed="rId2"/>
              </a:ext>
            </a:extLst>
          </a:blip>
          <a:srcRect/>
          <a:stretch>
            <a:fillRect/>
          </a:stretch>
        </a:blipFill>
        <a:ln>
          <a:noFill/>
        </a:ln>
      </dgm:spPr>
      <dgm:extLst>
        <a:ext uri="{E40237B7-FDA0-4F09-8148-C483321AD2D9}">
          <dgm14:cNvPr xmlns:dgm14="http://schemas.microsoft.com/office/drawing/2010/diagram" id="0" name="" descr="Classroom outline"/>
        </a:ext>
      </dgm:extLst>
    </dgm:pt>
    <dgm:pt modelId="{37C53EF9-8D04-4892-AAC9-02161F77DB7E}" type="pres">
      <dgm:prSet presAssocID="{5F69A5BA-F877-4F14-905D-D9B9A9D76BCE}" presName="spaceRect" presStyleCnt="0"/>
      <dgm:spPr/>
    </dgm:pt>
    <dgm:pt modelId="{359D1C6C-5EF5-4F43-ACC1-BBC73252FE1A}" type="pres">
      <dgm:prSet presAssocID="{5F69A5BA-F877-4F14-905D-D9B9A9D76BCE}" presName="textRect" presStyleLbl="revTx" presStyleIdx="1" presStyleCnt="3">
        <dgm:presLayoutVars>
          <dgm:chMax val="1"/>
          <dgm:chPref val="1"/>
        </dgm:presLayoutVars>
      </dgm:prSet>
      <dgm:spPr/>
    </dgm:pt>
    <dgm:pt modelId="{02046284-B76B-49F4-ABD3-CAD94E8A0862}" type="pres">
      <dgm:prSet presAssocID="{A76530C5-5A80-4F52-AB13-3CDCB2103B38}" presName="sibTrans" presStyleCnt="0"/>
      <dgm:spPr/>
    </dgm:pt>
    <dgm:pt modelId="{EC6D8868-6ECC-4242-8B69-E71DC5B55818}" type="pres">
      <dgm:prSet presAssocID="{BCDE8E40-742D-48F1-8B64-AC27AFC0D900}" presName="compNode" presStyleCnt="0"/>
      <dgm:spPr/>
    </dgm:pt>
    <dgm:pt modelId="{4968888F-8EC0-4F3E-9A3A-C149DEF90794}" type="pres">
      <dgm:prSet presAssocID="{BCDE8E40-742D-48F1-8B64-AC27AFC0D900}" presName="iconRect" presStyleLbl="node1" presStyleIdx="2" presStyleCnt="3"/>
      <dgm:spPr>
        <a:blipFill>
          <a:blip xmlns:r="http://schemas.openxmlformats.org/officeDocument/2006/relationships">
            <a:extLst>
              <a:ext uri="{96DAC541-7B7A-43D3-8B79-37D633B846F1}">
                <asvg:svgBlip xmlns:asvg="http://schemas.microsoft.com/office/drawing/2016/SVG/main" r:embed="rId3"/>
              </a:ext>
            </a:extLst>
          </a:blip>
          <a:srcRect/>
          <a:stretch>
            <a:fillRect/>
          </a:stretch>
        </a:blipFill>
        <a:ln>
          <a:noFill/>
        </a:ln>
      </dgm:spPr>
      <dgm:extLst>
        <a:ext uri="{E40237B7-FDA0-4F09-8148-C483321AD2D9}">
          <dgm14:cNvPr xmlns:dgm14="http://schemas.microsoft.com/office/drawing/2010/diagram" id="0" name="" descr="Backpack with solid fill"/>
        </a:ext>
      </dgm:extLst>
    </dgm:pt>
    <dgm:pt modelId="{50E09522-220B-4C72-8BCF-A356CBBC5597}" type="pres">
      <dgm:prSet presAssocID="{BCDE8E40-742D-48F1-8B64-AC27AFC0D900}" presName="spaceRect" presStyleCnt="0"/>
      <dgm:spPr/>
    </dgm:pt>
    <dgm:pt modelId="{AECDFF30-85CA-4E26-841A-3B7847C0AB64}" type="pres">
      <dgm:prSet presAssocID="{BCDE8E40-742D-48F1-8B64-AC27AFC0D900}" presName="textRect" presStyleLbl="revTx" presStyleIdx="2" presStyleCnt="3">
        <dgm:presLayoutVars>
          <dgm:chMax val="1"/>
          <dgm:chPref val="1"/>
        </dgm:presLayoutVars>
      </dgm:prSet>
      <dgm:spPr/>
    </dgm:pt>
  </dgm:ptLst>
  <dgm:cxnLst>
    <dgm:cxn modelId="{B6A7EB17-F460-453B-9006-CEF8AA2767BF}" srcId="{BB0D41DA-094D-4D01-BB76-9FBED93FDC72}" destId="{BCDE8E40-742D-48F1-8B64-AC27AFC0D900}" srcOrd="2" destOrd="0" parTransId="{96DD2DE6-AC49-454F-B630-506C247C0F73}" sibTransId="{2B7C383E-155E-4A0C-821D-11EDF787D82B}"/>
    <dgm:cxn modelId="{0357407C-5C81-4B1F-807E-B80EEBBC14CF}" srcId="{BB0D41DA-094D-4D01-BB76-9FBED93FDC72}" destId="{268CDC2F-6196-418D-8601-61B0563FA4A5}" srcOrd="0" destOrd="0" parTransId="{7025099B-BF7E-48DA-B1C5-CBD91923387F}" sibTransId="{85233B8D-3DDD-4A65-99FD-00C5350A5914}"/>
    <dgm:cxn modelId="{C5FDEA99-A5B9-4F85-9B89-E72F0AEBBB14}" type="presOf" srcId="{5F69A5BA-F877-4F14-905D-D9B9A9D76BCE}" destId="{359D1C6C-5EF5-4F43-ACC1-BBC73252FE1A}" srcOrd="0" destOrd="0" presId="urn:microsoft.com/office/officeart/2018/2/layout/IconLabelList"/>
    <dgm:cxn modelId="{5E2A6BBA-AD00-4ACF-8FAB-A0F7013B3131}" type="presOf" srcId="{BB0D41DA-094D-4D01-BB76-9FBED93FDC72}" destId="{404EAEEB-0D16-49CE-9300-C618B908ABE8}" srcOrd="0" destOrd="0" presId="urn:microsoft.com/office/officeart/2018/2/layout/IconLabelList"/>
    <dgm:cxn modelId="{70777FE9-A2D2-4940-9527-4E65ED6CF41E}" srcId="{BB0D41DA-094D-4D01-BB76-9FBED93FDC72}" destId="{5F69A5BA-F877-4F14-905D-D9B9A9D76BCE}" srcOrd="1" destOrd="0" parTransId="{F39B2E39-2394-435F-93E8-E84212EC3DFB}" sibTransId="{A76530C5-5A80-4F52-AB13-3CDCB2103B38}"/>
    <dgm:cxn modelId="{C4F652F6-81CC-4454-AF08-606F13788564}" type="presOf" srcId="{BCDE8E40-742D-48F1-8B64-AC27AFC0D900}" destId="{AECDFF30-85CA-4E26-841A-3B7847C0AB64}" srcOrd="0" destOrd="0" presId="urn:microsoft.com/office/officeart/2018/2/layout/IconLabelList"/>
    <dgm:cxn modelId="{B0D6DCFB-86F0-4A00-AB1D-DFDB540659EF}" type="presOf" srcId="{268CDC2F-6196-418D-8601-61B0563FA4A5}" destId="{CBD3922F-DD06-465C-87BD-F069C7A83E1F}" srcOrd="0" destOrd="0" presId="urn:microsoft.com/office/officeart/2018/2/layout/IconLabelList"/>
    <dgm:cxn modelId="{67810C03-3496-46D6-B4F4-E6FA24FFFE8B}" type="presParOf" srcId="{404EAEEB-0D16-49CE-9300-C618B908ABE8}" destId="{81C6B41E-519D-4BFB-9E35-A80FE7F9C07C}" srcOrd="0" destOrd="0" presId="urn:microsoft.com/office/officeart/2018/2/layout/IconLabelList"/>
    <dgm:cxn modelId="{5C7A9A8A-8F0F-441D-BDC2-137D039CDC79}" type="presParOf" srcId="{81C6B41E-519D-4BFB-9E35-A80FE7F9C07C}" destId="{54332BBF-B91B-46C8-ACF0-C09BC66C7249}" srcOrd="0" destOrd="0" presId="urn:microsoft.com/office/officeart/2018/2/layout/IconLabelList"/>
    <dgm:cxn modelId="{88815802-E270-4801-9EDB-7FF6532C387A}" type="presParOf" srcId="{81C6B41E-519D-4BFB-9E35-A80FE7F9C07C}" destId="{B7B89CAA-31DF-491A-A5B2-5C8113BD4C1C}" srcOrd="1" destOrd="0" presId="urn:microsoft.com/office/officeart/2018/2/layout/IconLabelList"/>
    <dgm:cxn modelId="{C9988CF7-9EEE-400D-9740-746A0ACDE4EA}" type="presParOf" srcId="{81C6B41E-519D-4BFB-9E35-A80FE7F9C07C}" destId="{CBD3922F-DD06-465C-87BD-F069C7A83E1F}" srcOrd="2" destOrd="0" presId="urn:microsoft.com/office/officeart/2018/2/layout/IconLabelList"/>
    <dgm:cxn modelId="{AABA5C02-4669-4DE9-8DAB-E268E6C9CED0}" type="presParOf" srcId="{404EAEEB-0D16-49CE-9300-C618B908ABE8}" destId="{D4DC3DFB-C7BB-4EC7-996B-CD6A50684CC0}" srcOrd="1" destOrd="0" presId="urn:microsoft.com/office/officeart/2018/2/layout/IconLabelList"/>
    <dgm:cxn modelId="{3F750B6D-C202-49EA-B547-8EF94D805A93}" type="presParOf" srcId="{404EAEEB-0D16-49CE-9300-C618B908ABE8}" destId="{D96DA661-8E6D-4A9D-ABBA-E83F1FA1A792}" srcOrd="2" destOrd="0" presId="urn:microsoft.com/office/officeart/2018/2/layout/IconLabelList"/>
    <dgm:cxn modelId="{19299E00-0BF5-48AD-8CF6-DF87295E9CE7}" type="presParOf" srcId="{D96DA661-8E6D-4A9D-ABBA-E83F1FA1A792}" destId="{D8F6FB8E-6DEA-47B4-8ED0-A1545E1483E0}" srcOrd="0" destOrd="0" presId="urn:microsoft.com/office/officeart/2018/2/layout/IconLabelList"/>
    <dgm:cxn modelId="{AE8BD9F7-39A9-4A35-ABCC-F2A5E1E79B8F}" type="presParOf" srcId="{D96DA661-8E6D-4A9D-ABBA-E83F1FA1A792}" destId="{37C53EF9-8D04-4892-AAC9-02161F77DB7E}" srcOrd="1" destOrd="0" presId="urn:microsoft.com/office/officeart/2018/2/layout/IconLabelList"/>
    <dgm:cxn modelId="{8C152F4A-1C7D-4DA1-8D36-B26F396CAF69}" type="presParOf" srcId="{D96DA661-8E6D-4A9D-ABBA-E83F1FA1A792}" destId="{359D1C6C-5EF5-4F43-ACC1-BBC73252FE1A}" srcOrd="2" destOrd="0" presId="urn:microsoft.com/office/officeart/2018/2/layout/IconLabelList"/>
    <dgm:cxn modelId="{07261968-D1B6-4187-9F5D-997FC43ADEA4}" type="presParOf" srcId="{404EAEEB-0D16-49CE-9300-C618B908ABE8}" destId="{02046284-B76B-49F4-ABD3-CAD94E8A0862}" srcOrd="3" destOrd="0" presId="urn:microsoft.com/office/officeart/2018/2/layout/IconLabelList"/>
    <dgm:cxn modelId="{08497475-E8B2-45E8-8DC9-885438E7458D}" type="presParOf" srcId="{404EAEEB-0D16-49CE-9300-C618B908ABE8}" destId="{EC6D8868-6ECC-4242-8B69-E71DC5B55818}" srcOrd="4" destOrd="0" presId="urn:microsoft.com/office/officeart/2018/2/layout/IconLabelList"/>
    <dgm:cxn modelId="{2FB42CEB-2AC8-4CF9-8E58-79CF27DC0FB8}" type="presParOf" srcId="{EC6D8868-6ECC-4242-8B69-E71DC5B55818}" destId="{4968888F-8EC0-4F3E-9A3A-C149DEF90794}" srcOrd="0" destOrd="0" presId="urn:microsoft.com/office/officeart/2018/2/layout/IconLabelList"/>
    <dgm:cxn modelId="{33A0934E-7D75-428D-8DCA-28DC73086E49}" type="presParOf" srcId="{EC6D8868-6ECC-4242-8B69-E71DC5B55818}" destId="{50E09522-220B-4C72-8BCF-A356CBBC5597}" srcOrd="1" destOrd="0" presId="urn:microsoft.com/office/officeart/2018/2/layout/IconLabelList"/>
    <dgm:cxn modelId="{C4C9E333-E7E5-4171-871D-191B673AEA0E}" type="presParOf" srcId="{EC6D8868-6ECC-4242-8B69-E71DC5B55818}" destId="{AECDFF30-85CA-4E26-841A-3B7847C0AB64}" srcOrd="2" destOrd="0" presId="urn:microsoft.com/office/officeart/2018/2/layout/Icon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A7751DC-50FD-4CAA-A810-B4C33CEFE390}">
      <dsp:nvSpPr>
        <dsp:cNvPr id="0" name=""/>
        <dsp:cNvSpPr/>
      </dsp:nvSpPr>
      <dsp:spPr>
        <a:xfrm>
          <a:off x="0" y="1924"/>
          <a:ext cx="5913437" cy="975418"/>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CB73529-0E8A-4158-BD4B-36EFA15BDCB8}">
      <dsp:nvSpPr>
        <dsp:cNvPr id="0" name=""/>
        <dsp:cNvSpPr/>
      </dsp:nvSpPr>
      <dsp:spPr>
        <a:xfrm>
          <a:off x="295064" y="221393"/>
          <a:ext cx="536480" cy="536480"/>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73443A2C-5CD4-42D8-B9C3-225CAD83430A}">
      <dsp:nvSpPr>
        <dsp:cNvPr id="0" name=""/>
        <dsp:cNvSpPr/>
      </dsp:nvSpPr>
      <dsp:spPr>
        <a:xfrm>
          <a:off x="1126608" y="1924"/>
          <a:ext cx="4786828" cy="9754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3232" tIns="103232" rIns="103232" bIns="103232" numCol="1" spcCol="1270" anchor="ctr" anchorCtr="0">
          <a:noAutofit/>
        </a:bodyPr>
        <a:lstStyle/>
        <a:p>
          <a:pPr marL="0" lvl="0" indent="0" algn="l" defTabSz="622300">
            <a:lnSpc>
              <a:spcPct val="90000"/>
            </a:lnSpc>
            <a:spcBef>
              <a:spcPct val="0"/>
            </a:spcBef>
            <a:spcAft>
              <a:spcPct val="35000"/>
            </a:spcAft>
            <a:buNone/>
          </a:pPr>
          <a:r>
            <a:rPr lang="en-GB" sz="1400" kern="1200"/>
            <a:t>What is the INEE MS standards ?</a:t>
          </a:r>
          <a:endParaRPr lang="en-US" sz="1400" kern="1200"/>
        </a:p>
      </dsp:txBody>
      <dsp:txXfrm>
        <a:off x="1126608" y="1924"/>
        <a:ext cx="4786828" cy="975418"/>
      </dsp:txXfrm>
    </dsp:sp>
    <dsp:sp modelId="{DDF19AB6-D545-4C48-B209-0DB76ABD91EA}">
      <dsp:nvSpPr>
        <dsp:cNvPr id="0" name=""/>
        <dsp:cNvSpPr/>
      </dsp:nvSpPr>
      <dsp:spPr>
        <a:xfrm>
          <a:off x="0" y="1221197"/>
          <a:ext cx="5913437" cy="975418"/>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5B32471-5B02-40FC-B116-6C69280D7081}">
      <dsp:nvSpPr>
        <dsp:cNvPr id="0" name=""/>
        <dsp:cNvSpPr/>
      </dsp:nvSpPr>
      <dsp:spPr>
        <a:xfrm>
          <a:off x="295064" y="1440667"/>
          <a:ext cx="536480" cy="536480"/>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1A6D0AB2-87BB-41CF-BB7D-9497503E5CB2}">
      <dsp:nvSpPr>
        <dsp:cNvPr id="0" name=""/>
        <dsp:cNvSpPr/>
      </dsp:nvSpPr>
      <dsp:spPr>
        <a:xfrm>
          <a:off x="1126608" y="1221197"/>
          <a:ext cx="4786828" cy="9754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3232" tIns="103232" rIns="103232" bIns="103232" numCol="1" spcCol="1270" anchor="ctr" anchorCtr="0">
          <a:noAutofit/>
        </a:bodyPr>
        <a:lstStyle/>
        <a:p>
          <a:pPr marL="0" lvl="0" indent="0" algn="l" defTabSz="622300">
            <a:lnSpc>
              <a:spcPct val="90000"/>
            </a:lnSpc>
            <a:spcBef>
              <a:spcPct val="0"/>
            </a:spcBef>
            <a:spcAft>
              <a:spcPct val="35000"/>
            </a:spcAft>
            <a:buNone/>
          </a:pPr>
          <a:r>
            <a:rPr lang="en-GB" sz="1400" kern="1200"/>
            <a:t>How are they relevant in emergencies and resilience education interventions. </a:t>
          </a:r>
          <a:endParaRPr lang="en-US" sz="1400" kern="1200"/>
        </a:p>
      </dsp:txBody>
      <dsp:txXfrm>
        <a:off x="1126608" y="1221197"/>
        <a:ext cx="4786828" cy="975418"/>
      </dsp:txXfrm>
    </dsp:sp>
    <dsp:sp modelId="{C8F7277E-D9EF-4A8F-ACE6-7714E1F6015B}">
      <dsp:nvSpPr>
        <dsp:cNvPr id="0" name=""/>
        <dsp:cNvSpPr/>
      </dsp:nvSpPr>
      <dsp:spPr>
        <a:xfrm>
          <a:off x="0" y="2440471"/>
          <a:ext cx="5913437" cy="975418"/>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759F876-EBB6-468C-B136-4E238F3D090D}">
      <dsp:nvSpPr>
        <dsp:cNvPr id="0" name=""/>
        <dsp:cNvSpPr/>
      </dsp:nvSpPr>
      <dsp:spPr>
        <a:xfrm>
          <a:off x="295064" y="2659940"/>
          <a:ext cx="536480" cy="536480"/>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D5938A1D-8DE8-4D5A-B89C-E47AC4155405}">
      <dsp:nvSpPr>
        <dsp:cNvPr id="0" name=""/>
        <dsp:cNvSpPr/>
      </dsp:nvSpPr>
      <dsp:spPr>
        <a:xfrm>
          <a:off x="1126608" y="2440471"/>
          <a:ext cx="4786828" cy="9754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3232" tIns="103232" rIns="103232" bIns="103232" numCol="1" spcCol="1270" anchor="ctr" anchorCtr="0">
          <a:noAutofit/>
        </a:bodyPr>
        <a:lstStyle/>
        <a:p>
          <a:pPr marL="0" lvl="0" indent="0" algn="l" defTabSz="622300">
            <a:lnSpc>
              <a:spcPct val="90000"/>
            </a:lnSpc>
            <a:spcBef>
              <a:spcPct val="0"/>
            </a:spcBef>
            <a:spcAft>
              <a:spcPct val="35000"/>
            </a:spcAft>
            <a:buNone/>
          </a:pPr>
          <a:r>
            <a:rPr lang="en-GB" sz="1400" kern="1200"/>
            <a:t>The last updated, INEE MS handbook can be found here  </a:t>
          </a:r>
          <a:r>
            <a:rPr lang="en-GB" sz="1400" kern="1200">
              <a:hlinkClick xmlns:r="http://schemas.openxmlformats.org/officeDocument/2006/relationships" r:id="rId4"/>
            </a:rPr>
            <a:t>https://inee.org/minimum-standards</a:t>
          </a:r>
          <a:r>
            <a:rPr lang="en-GB" sz="1400" kern="1200"/>
            <a:t> </a:t>
          </a:r>
          <a:endParaRPr lang="en-US" sz="1400" kern="1200"/>
        </a:p>
      </dsp:txBody>
      <dsp:txXfrm>
        <a:off x="1126608" y="2440471"/>
        <a:ext cx="4786828" cy="975418"/>
      </dsp:txXfrm>
    </dsp:sp>
    <dsp:sp modelId="{E8D9A957-46CA-4B26-AA0F-DCE744F9D73C}">
      <dsp:nvSpPr>
        <dsp:cNvPr id="0" name=""/>
        <dsp:cNvSpPr/>
      </dsp:nvSpPr>
      <dsp:spPr>
        <a:xfrm>
          <a:off x="0" y="3659744"/>
          <a:ext cx="5913437" cy="975418"/>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5EE9ADF-CA4A-460A-B6CA-8A46361B5E63}">
      <dsp:nvSpPr>
        <dsp:cNvPr id="0" name=""/>
        <dsp:cNvSpPr/>
      </dsp:nvSpPr>
      <dsp:spPr>
        <a:xfrm>
          <a:off x="295064" y="3879213"/>
          <a:ext cx="536480" cy="536480"/>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DF664F7F-269E-4CFA-A94B-2675415EC9FF}">
      <dsp:nvSpPr>
        <dsp:cNvPr id="0" name=""/>
        <dsp:cNvSpPr/>
      </dsp:nvSpPr>
      <dsp:spPr>
        <a:xfrm>
          <a:off x="1126608" y="3659744"/>
          <a:ext cx="4786828" cy="9754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3232" tIns="103232" rIns="103232" bIns="103232" numCol="1" spcCol="1270" anchor="ctr" anchorCtr="0">
          <a:noAutofit/>
        </a:bodyPr>
        <a:lstStyle/>
        <a:p>
          <a:pPr marL="0" lvl="0" indent="0" algn="l" defTabSz="622300">
            <a:lnSpc>
              <a:spcPct val="90000"/>
            </a:lnSpc>
            <a:spcBef>
              <a:spcPct val="0"/>
            </a:spcBef>
            <a:spcAft>
              <a:spcPct val="35000"/>
            </a:spcAft>
            <a:buNone/>
          </a:pPr>
          <a:r>
            <a:rPr lang="en-GB" sz="1400" kern="1200"/>
            <a:t>We are proud to report that our CEO has been an INEE active member since 2008,  He was technical consultant for the 2024 update process, leading field data collection, reporting analysis of the update project. </a:t>
          </a:r>
          <a:endParaRPr lang="en-US" sz="1400" kern="1200"/>
        </a:p>
      </dsp:txBody>
      <dsp:txXfrm>
        <a:off x="1126608" y="3659744"/>
        <a:ext cx="4786828" cy="975418"/>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3BDF0DF-31F2-45CB-989B-2136538B9322}">
      <dsp:nvSpPr>
        <dsp:cNvPr id="0" name=""/>
        <dsp:cNvSpPr/>
      </dsp:nvSpPr>
      <dsp:spPr>
        <a:xfrm>
          <a:off x="485937" y="319596"/>
          <a:ext cx="794179" cy="794179"/>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7B1EFD43-9866-4480-97AF-7D092DAE1D41}">
      <dsp:nvSpPr>
        <dsp:cNvPr id="0" name=""/>
        <dsp:cNvSpPr/>
      </dsp:nvSpPr>
      <dsp:spPr>
        <a:xfrm>
          <a:off x="605" y="1392001"/>
          <a:ext cx="1764843" cy="7059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77850">
            <a:lnSpc>
              <a:spcPct val="90000"/>
            </a:lnSpc>
            <a:spcBef>
              <a:spcPct val="0"/>
            </a:spcBef>
            <a:spcAft>
              <a:spcPct val="35000"/>
            </a:spcAft>
            <a:buNone/>
          </a:pPr>
          <a:r>
            <a:rPr lang="en-GB" sz="1300" kern="1200"/>
            <a:t>Non-functionality of Formal education </a:t>
          </a:r>
          <a:endParaRPr lang="en-US" sz="1300" kern="1200"/>
        </a:p>
      </dsp:txBody>
      <dsp:txXfrm>
        <a:off x="605" y="1392001"/>
        <a:ext cx="1764843" cy="705937"/>
      </dsp:txXfrm>
    </dsp:sp>
    <dsp:sp modelId="{A5DD11C5-972C-4AAA-9F63-144F3813F561}">
      <dsp:nvSpPr>
        <dsp:cNvPr id="0" name=""/>
        <dsp:cNvSpPr/>
      </dsp:nvSpPr>
      <dsp:spPr>
        <a:xfrm>
          <a:off x="2559628" y="319596"/>
          <a:ext cx="794179" cy="794179"/>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C1ADFE9A-F52A-4387-99A6-83AD63F98F4C}">
      <dsp:nvSpPr>
        <dsp:cNvPr id="0" name=""/>
        <dsp:cNvSpPr/>
      </dsp:nvSpPr>
      <dsp:spPr>
        <a:xfrm>
          <a:off x="2074296" y="1392001"/>
          <a:ext cx="1764843" cy="7059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77850">
            <a:lnSpc>
              <a:spcPct val="90000"/>
            </a:lnSpc>
            <a:spcBef>
              <a:spcPct val="0"/>
            </a:spcBef>
            <a:spcAft>
              <a:spcPct val="35000"/>
            </a:spcAft>
            <a:buNone/>
          </a:pPr>
          <a:r>
            <a:rPr lang="en-GB" sz="1300" kern="1200"/>
            <a:t>NFE programms to lead pathways to formal education </a:t>
          </a:r>
          <a:endParaRPr lang="en-US" sz="1300" kern="1200"/>
        </a:p>
      </dsp:txBody>
      <dsp:txXfrm>
        <a:off x="2074296" y="1392001"/>
        <a:ext cx="1764843" cy="705937"/>
      </dsp:txXfrm>
    </dsp:sp>
    <dsp:sp modelId="{271C1D39-2907-49A8-B2D4-5AFB792F152E}">
      <dsp:nvSpPr>
        <dsp:cNvPr id="0" name=""/>
        <dsp:cNvSpPr/>
      </dsp:nvSpPr>
      <dsp:spPr>
        <a:xfrm>
          <a:off x="4633320" y="319596"/>
          <a:ext cx="794179" cy="794179"/>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14E1A02A-9B44-4F05-955A-DB9EB59BB735}">
      <dsp:nvSpPr>
        <dsp:cNvPr id="0" name=""/>
        <dsp:cNvSpPr/>
      </dsp:nvSpPr>
      <dsp:spPr>
        <a:xfrm>
          <a:off x="4147988" y="1392001"/>
          <a:ext cx="1764843" cy="7059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77850">
            <a:lnSpc>
              <a:spcPct val="90000"/>
            </a:lnSpc>
            <a:spcBef>
              <a:spcPct val="0"/>
            </a:spcBef>
            <a:spcAft>
              <a:spcPct val="35000"/>
            </a:spcAft>
            <a:buNone/>
          </a:pPr>
          <a:r>
            <a:rPr lang="en-GB" sz="1300" kern="1200"/>
            <a:t>Immediate support to needs of education, provide protective learning environment </a:t>
          </a:r>
          <a:endParaRPr lang="en-US" sz="1300" kern="1200"/>
        </a:p>
      </dsp:txBody>
      <dsp:txXfrm>
        <a:off x="4147988" y="1392001"/>
        <a:ext cx="1764843" cy="705937"/>
      </dsp:txXfrm>
    </dsp:sp>
    <dsp:sp modelId="{0B978E6D-1B9E-4981-B6ED-074FFCA90623}">
      <dsp:nvSpPr>
        <dsp:cNvPr id="0" name=""/>
        <dsp:cNvSpPr/>
      </dsp:nvSpPr>
      <dsp:spPr>
        <a:xfrm>
          <a:off x="1522782" y="2539149"/>
          <a:ext cx="794179" cy="794179"/>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0DB58E77-B87E-4FF7-A22E-665FF98CAE4C}">
      <dsp:nvSpPr>
        <dsp:cNvPr id="0" name=""/>
        <dsp:cNvSpPr/>
      </dsp:nvSpPr>
      <dsp:spPr>
        <a:xfrm>
          <a:off x="1037450" y="3611554"/>
          <a:ext cx="1764843" cy="7059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77850">
            <a:lnSpc>
              <a:spcPct val="90000"/>
            </a:lnSpc>
            <a:spcBef>
              <a:spcPct val="0"/>
            </a:spcBef>
            <a:spcAft>
              <a:spcPct val="35000"/>
            </a:spcAft>
            <a:buNone/>
          </a:pPr>
          <a:r>
            <a:rPr lang="en-GB" sz="1300" kern="1200"/>
            <a:t>Support to teaching and learning materials </a:t>
          </a:r>
          <a:endParaRPr lang="en-US" sz="1300" kern="1200"/>
        </a:p>
      </dsp:txBody>
      <dsp:txXfrm>
        <a:off x="1037450" y="3611554"/>
        <a:ext cx="1764843" cy="705937"/>
      </dsp:txXfrm>
    </dsp:sp>
    <dsp:sp modelId="{BB4CBF6E-647F-4B25-9BA4-DD29C593F40D}">
      <dsp:nvSpPr>
        <dsp:cNvPr id="0" name=""/>
        <dsp:cNvSpPr/>
      </dsp:nvSpPr>
      <dsp:spPr>
        <a:xfrm>
          <a:off x="3596474" y="2539149"/>
          <a:ext cx="794179" cy="794179"/>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122615CE-F7B1-4F31-BD1A-D44F5391D542}">
      <dsp:nvSpPr>
        <dsp:cNvPr id="0" name=""/>
        <dsp:cNvSpPr/>
      </dsp:nvSpPr>
      <dsp:spPr>
        <a:xfrm>
          <a:off x="3111142" y="3611554"/>
          <a:ext cx="1764843" cy="7059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77850">
            <a:lnSpc>
              <a:spcPct val="90000"/>
            </a:lnSpc>
            <a:spcBef>
              <a:spcPct val="0"/>
            </a:spcBef>
            <a:spcAft>
              <a:spcPct val="35000"/>
            </a:spcAft>
            <a:buNone/>
          </a:pPr>
          <a:r>
            <a:rPr lang="en-GB" sz="1300" kern="1200"/>
            <a:t>MHPSS Support</a:t>
          </a:r>
          <a:endParaRPr lang="en-US" sz="1300" kern="1200"/>
        </a:p>
      </dsp:txBody>
      <dsp:txXfrm>
        <a:off x="3111142" y="3611554"/>
        <a:ext cx="1764843" cy="705937"/>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DAE993F-DA25-4385-8CF5-54DCD1A63762}">
      <dsp:nvSpPr>
        <dsp:cNvPr id="0" name=""/>
        <dsp:cNvSpPr/>
      </dsp:nvSpPr>
      <dsp:spPr>
        <a:xfrm rot="10800000">
          <a:off x="1844779" y="2066"/>
          <a:ext cx="6386909" cy="944187"/>
        </a:xfrm>
        <a:prstGeom prst="homePlate">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416361" tIns="102870" rIns="192024" bIns="102870" numCol="1" spcCol="1270" anchor="ctr" anchorCtr="0">
          <a:noAutofit/>
        </a:bodyPr>
        <a:lstStyle/>
        <a:p>
          <a:pPr marL="0" lvl="0" indent="0" algn="ctr" defTabSz="1200150">
            <a:lnSpc>
              <a:spcPct val="90000"/>
            </a:lnSpc>
            <a:spcBef>
              <a:spcPct val="0"/>
            </a:spcBef>
            <a:spcAft>
              <a:spcPct val="35000"/>
            </a:spcAft>
            <a:buNone/>
          </a:pPr>
          <a:r>
            <a:rPr lang="en-KE" sz="2700" kern="1200" dirty="0"/>
            <a:t>Children’s wellbeing in emergencies ( snapshot</a:t>
          </a:r>
          <a:r>
            <a:rPr lang="en-GB" sz="2700" kern="1200" dirty="0"/>
            <a:t>)</a:t>
          </a:r>
          <a:endParaRPr lang="en-US" sz="2700" kern="1200" dirty="0"/>
        </a:p>
      </dsp:txBody>
      <dsp:txXfrm rot="10800000">
        <a:off x="2080826" y="2066"/>
        <a:ext cx="6150862" cy="944187"/>
      </dsp:txXfrm>
    </dsp:sp>
    <dsp:sp modelId="{CAFF935F-4B2F-4746-88FC-8D2CFE535B43}">
      <dsp:nvSpPr>
        <dsp:cNvPr id="0" name=""/>
        <dsp:cNvSpPr/>
      </dsp:nvSpPr>
      <dsp:spPr>
        <a:xfrm>
          <a:off x="1372685" y="2066"/>
          <a:ext cx="944187" cy="944187"/>
        </a:xfrm>
        <a:prstGeom prst="ellipse">
          <a:avLst/>
        </a:prstGeom>
        <a:blipFill>
          <a:blip xmlns:r="http://schemas.openxmlformats.org/officeDocument/2006/relationships">
            <a:extLst>
              <a:ext uri="{96DAC541-7B7A-43D3-8B79-37D633B846F1}">
                <asvg:svgBlip xmlns:asvg="http://schemas.microsoft.com/office/drawing/2016/SVG/main" r:embed="rId1"/>
              </a:ext>
            </a:extLst>
          </a:blip>
          <a:srcRect/>
          <a:stretch>
            <a:fillRect/>
          </a:stretch>
        </a:blipFill>
        <a:ln>
          <a:noFill/>
        </a:ln>
        <a:effectLst/>
      </dsp:spPr>
      <dsp:style>
        <a:lnRef idx="0">
          <a:scrgbClr r="0" g="0" b="0"/>
        </a:lnRef>
        <a:fillRef idx="1">
          <a:scrgbClr r="0" g="0" b="0"/>
        </a:fillRef>
        <a:effectRef idx="2">
          <a:scrgbClr r="0" g="0" b="0"/>
        </a:effectRef>
        <a:fontRef idx="minor"/>
      </dsp:style>
    </dsp:sp>
    <dsp:sp modelId="{AED58C86-5926-43A1-AC53-628CF2A97389}">
      <dsp:nvSpPr>
        <dsp:cNvPr id="0" name=""/>
        <dsp:cNvSpPr/>
      </dsp:nvSpPr>
      <dsp:spPr>
        <a:xfrm rot="10800000">
          <a:off x="1844779" y="1190153"/>
          <a:ext cx="6386909" cy="944187"/>
        </a:xfrm>
        <a:prstGeom prst="homePlate">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416361" tIns="102870" rIns="192024" bIns="102870" numCol="1" spcCol="1270" anchor="ctr" anchorCtr="0">
          <a:noAutofit/>
        </a:bodyPr>
        <a:lstStyle/>
        <a:p>
          <a:pPr marL="0" lvl="0" indent="0" algn="ctr" defTabSz="1200150">
            <a:lnSpc>
              <a:spcPct val="90000"/>
            </a:lnSpc>
            <a:spcBef>
              <a:spcPct val="0"/>
            </a:spcBef>
            <a:spcAft>
              <a:spcPct val="35000"/>
            </a:spcAft>
            <a:buNone/>
          </a:pPr>
          <a:r>
            <a:rPr lang="en-GB" sz="2700" kern="1200"/>
            <a:t>When teaching and learning is not happening </a:t>
          </a:r>
          <a:endParaRPr lang="en-US" sz="2700" kern="1200"/>
        </a:p>
      </dsp:txBody>
      <dsp:txXfrm rot="10800000">
        <a:off x="2080826" y="1190153"/>
        <a:ext cx="6150862" cy="944187"/>
      </dsp:txXfrm>
    </dsp:sp>
    <dsp:sp modelId="{3E624039-A97B-4427-B4A7-7A1CB6519D94}">
      <dsp:nvSpPr>
        <dsp:cNvPr id="0" name=""/>
        <dsp:cNvSpPr/>
      </dsp:nvSpPr>
      <dsp:spPr>
        <a:xfrm>
          <a:off x="1372685" y="1190153"/>
          <a:ext cx="944187" cy="944187"/>
        </a:xfrm>
        <a:prstGeom prst="ellipse">
          <a:avLst/>
        </a:prstGeom>
        <a:blipFill>
          <a:blip xmlns:r="http://schemas.openxmlformats.org/officeDocument/2006/relationships">
            <a:extLst>
              <a:ext uri="{96DAC541-7B7A-43D3-8B79-37D633B846F1}">
                <asvg:svgBlip xmlns:asvg="http://schemas.microsoft.com/office/drawing/2016/SVG/main" r:embed="rId2"/>
              </a:ext>
            </a:extLst>
          </a:blip>
          <a:srcRect/>
          <a:stretch>
            <a:fillRect/>
          </a:stretch>
        </a:blipFill>
        <a:ln>
          <a:noFill/>
        </a:ln>
        <a:effectLst/>
      </dsp:spPr>
      <dsp:style>
        <a:lnRef idx="0">
          <a:scrgbClr r="0" g="0" b="0"/>
        </a:lnRef>
        <a:fillRef idx="1">
          <a:scrgbClr r="0" g="0" b="0"/>
        </a:fillRef>
        <a:effectRef idx="2">
          <a:scrgbClr r="0" g="0" b="0"/>
        </a:effectRef>
        <a:fontRef idx="minor"/>
      </dsp:style>
    </dsp:sp>
    <dsp:sp modelId="{AA385F70-AB8E-42F7-A38F-2ADEB826FEF3}">
      <dsp:nvSpPr>
        <dsp:cNvPr id="0" name=""/>
        <dsp:cNvSpPr/>
      </dsp:nvSpPr>
      <dsp:spPr>
        <a:xfrm rot="10800000">
          <a:off x="1844779" y="2378239"/>
          <a:ext cx="6386909" cy="944187"/>
        </a:xfrm>
        <a:prstGeom prst="homePlate">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416361" tIns="102870" rIns="192024" bIns="102870" numCol="1" spcCol="1270" anchor="ctr" anchorCtr="0">
          <a:noAutofit/>
        </a:bodyPr>
        <a:lstStyle/>
        <a:p>
          <a:pPr marL="0" lvl="0" indent="0" algn="ctr" defTabSz="1200150">
            <a:lnSpc>
              <a:spcPct val="90000"/>
            </a:lnSpc>
            <a:spcBef>
              <a:spcPct val="0"/>
            </a:spcBef>
            <a:spcAft>
              <a:spcPct val="35000"/>
            </a:spcAft>
            <a:buNone/>
          </a:pPr>
          <a:r>
            <a:rPr lang="en-GB" sz="2700" kern="1200"/>
            <a:t>Play based approach </a:t>
          </a:r>
          <a:endParaRPr lang="en-US" sz="2700" kern="1200"/>
        </a:p>
      </dsp:txBody>
      <dsp:txXfrm rot="10800000">
        <a:off x="2080826" y="2378239"/>
        <a:ext cx="6150862" cy="944187"/>
      </dsp:txXfrm>
    </dsp:sp>
    <dsp:sp modelId="{9C798937-5C13-4B5B-832D-5679D3C7436C}">
      <dsp:nvSpPr>
        <dsp:cNvPr id="0" name=""/>
        <dsp:cNvSpPr/>
      </dsp:nvSpPr>
      <dsp:spPr>
        <a:xfrm>
          <a:off x="1372685" y="2378239"/>
          <a:ext cx="944187" cy="944187"/>
        </a:xfrm>
        <a:prstGeom prst="ellipse">
          <a:avLst/>
        </a:prstGeom>
        <a:blipFill>
          <a:blip xmlns:r="http://schemas.openxmlformats.org/officeDocument/2006/relationships">
            <a:extLst>
              <a:ext uri="{96DAC541-7B7A-43D3-8B79-37D633B846F1}">
                <asvg:svgBlip xmlns:asvg="http://schemas.microsoft.com/office/drawing/2016/SVG/main" r:embed="rId3"/>
              </a:ext>
            </a:extLst>
          </a:blip>
          <a:srcRect/>
          <a:stretch>
            <a:fillRect/>
          </a:stretch>
        </a:blipFill>
        <a:ln>
          <a:noFill/>
        </a:ln>
        <a:effectLst/>
      </dsp:spPr>
      <dsp:style>
        <a:lnRef idx="0">
          <a:scrgbClr r="0" g="0" b="0"/>
        </a:lnRef>
        <a:fillRef idx="1">
          <a:scrgbClr r="0" g="0" b="0"/>
        </a:fillRef>
        <a:effectRef idx="2">
          <a:scrgbClr r="0" g="0" b="0"/>
        </a:effectRef>
        <a:fontRef idx="minor"/>
      </dsp:style>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C3B7EC0-DCDE-4E8B-9E7D-E55AD5334846}">
      <dsp:nvSpPr>
        <dsp:cNvPr id="0" name=""/>
        <dsp:cNvSpPr/>
      </dsp:nvSpPr>
      <dsp:spPr>
        <a:xfrm>
          <a:off x="0" y="566"/>
          <a:ext cx="5913437" cy="1324558"/>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7698893-F880-428F-A021-300AA1C38511}">
      <dsp:nvSpPr>
        <dsp:cNvPr id="0" name=""/>
        <dsp:cNvSpPr/>
      </dsp:nvSpPr>
      <dsp:spPr>
        <a:xfrm>
          <a:off x="400679" y="298591"/>
          <a:ext cx="728507" cy="728507"/>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1C2562F5-A16A-40C6-8310-BC0DD58C9615}">
      <dsp:nvSpPr>
        <dsp:cNvPr id="0" name=""/>
        <dsp:cNvSpPr/>
      </dsp:nvSpPr>
      <dsp:spPr>
        <a:xfrm>
          <a:off x="1529865" y="566"/>
          <a:ext cx="4383571" cy="13245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0182" tIns="140182" rIns="140182" bIns="140182" numCol="1" spcCol="1270" anchor="ctr" anchorCtr="0">
          <a:noAutofit/>
        </a:bodyPr>
        <a:lstStyle/>
        <a:p>
          <a:pPr marL="0" lvl="0" indent="0" algn="l" defTabSz="933450">
            <a:lnSpc>
              <a:spcPct val="90000"/>
            </a:lnSpc>
            <a:spcBef>
              <a:spcPct val="0"/>
            </a:spcBef>
            <a:spcAft>
              <a:spcPct val="35000"/>
            </a:spcAft>
            <a:buNone/>
          </a:pPr>
          <a:r>
            <a:rPr lang="en-GB" sz="2100" kern="1200"/>
            <a:t>Is Learning happening in the TLS ?</a:t>
          </a:r>
          <a:endParaRPr lang="en-US" sz="2100" kern="1200"/>
        </a:p>
      </dsp:txBody>
      <dsp:txXfrm>
        <a:off x="1529865" y="566"/>
        <a:ext cx="4383571" cy="1324558"/>
      </dsp:txXfrm>
    </dsp:sp>
    <dsp:sp modelId="{385A8E8F-8AF7-42FD-88BD-AA559396E711}">
      <dsp:nvSpPr>
        <dsp:cNvPr id="0" name=""/>
        <dsp:cNvSpPr/>
      </dsp:nvSpPr>
      <dsp:spPr>
        <a:xfrm>
          <a:off x="0" y="1656264"/>
          <a:ext cx="5913437" cy="1324558"/>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02763DF-F875-4EEC-B054-1E852ECDE3F6}">
      <dsp:nvSpPr>
        <dsp:cNvPr id="0" name=""/>
        <dsp:cNvSpPr/>
      </dsp:nvSpPr>
      <dsp:spPr>
        <a:xfrm>
          <a:off x="400679" y="1954290"/>
          <a:ext cx="728507" cy="728507"/>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E6302A49-F192-4C91-97FF-F0834BEDF739}">
      <dsp:nvSpPr>
        <dsp:cNvPr id="0" name=""/>
        <dsp:cNvSpPr/>
      </dsp:nvSpPr>
      <dsp:spPr>
        <a:xfrm>
          <a:off x="1529865" y="1656264"/>
          <a:ext cx="4383571" cy="13245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0182" tIns="140182" rIns="140182" bIns="140182" numCol="1" spcCol="1270" anchor="ctr" anchorCtr="0">
          <a:noAutofit/>
        </a:bodyPr>
        <a:lstStyle/>
        <a:p>
          <a:pPr marL="0" lvl="0" indent="0" algn="l" defTabSz="933450">
            <a:lnSpc>
              <a:spcPct val="90000"/>
            </a:lnSpc>
            <a:spcBef>
              <a:spcPct val="0"/>
            </a:spcBef>
            <a:spcAft>
              <a:spcPct val="35000"/>
            </a:spcAft>
            <a:buNone/>
          </a:pPr>
          <a:r>
            <a:rPr lang="en-GB" sz="2100" kern="1200"/>
            <a:t>how do we assess learning outcomes (Plan Role and MoE role), how do we capacitate the MoE effectively</a:t>
          </a:r>
          <a:endParaRPr lang="en-US" sz="2100" kern="1200"/>
        </a:p>
      </dsp:txBody>
      <dsp:txXfrm>
        <a:off x="1529865" y="1656264"/>
        <a:ext cx="4383571" cy="1324558"/>
      </dsp:txXfrm>
    </dsp:sp>
    <dsp:sp modelId="{025156CD-8BDC-4576-B53D-8266F030FEAE}">
      <dsp:nvSpPr>
        <dsp:cNvPr id="0" name=""/>
        <dsp:cNvSpPr/>
      </dsp:nvSpPr>
      <dsp:spPr>
        <a:xfrm>
          <a:off x="0" y="3311963"/>
          <a:ext cx="5913437" cy="1324558"/>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236323B-42C9-4778-B5C1-1341829CACC3}">
      <dsp:nvSpPr>
        <dsp:cNvPr id="0" name=""/>
        <dsp:cNvSpPr/>
      </dsp:nvSpPr>
      <dsp:spPr>
        <a:xfrm>
          <a:off x="400679" y="3609988"/>
          <a:ext cx="728507" cy="728507"/>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2E8E9630-4381-4F59-9AC9-B63C7E13C9F9}">
      <dsp:nvSpPr>
        <dsp:cNvPr id="0" name=""/>
        <dsp:cNvSpPr/>
      </dsp:nvSpPr>
      <dsp:spPr>
        <a:xfrm>
          <a:off x="1529865" y="3311963"/>
          <a:ext cx="4383571" cy="13245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0182" tIns="140182" rIns="140182" bIns="140182" numCol="1" spcCol="1270" anchor="ctr" anchorCtr="0">
          <a:noAutofit/>
        </a:bodyPr>
        <a:lstStyle/>
        <a:p>
          <a:pPr marL="0" lvl="0" indent="0" algn="l" defTabSz="933450">
            <a:lnSpc>
              <a:spcPct val="90000"/>
            </a:lnSpc>
            <a:spcBef>
              <a:spcPct val="0"/>
            </a:spcBef>
            <a:spcAft>
              <a:spcPct val="35000"/>
            </a:spcAft>
            <a:buNone/>
          </a:pPr>
          <a:r>
            <a:rPr lang="en-GB" sz="2100" kern="1200"/>
            <a:t>Learning loss recovery ? how do we do it in coordination with MoE</a:t>
          </a:r>
          <a:endParaRPr lang="en-US" sz="2100" kern="1200"/>
        </a:p>
      </dsp:txBody>
      <dsp:txXfrm>
        <a:off x="1529865" y="3311963"/>
        <a:ext cx="4383571" cy="1324558"/>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538BD39-7126-4F35-BD29-AE31804B5CCB}">
      <dsp:nvSpPr>
        <dsp:cNvPr id="0" name=""/>
        <dsp:cNvSpPr/>
      </dsp:nvSpPr>
      <dsp:spPr>
        <a:xfrm>
          <a:off x="0" y="0"/>
          <a:ext cx="8163718" cy="1116968"/>
        </a:xfrm>
        <a:prstGeom prst="roundRect">
          <a:avLst>
            <a:gd name="adj" fmla="val 10000"/>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GB" sz="1700" kern="1200"/>
            <a:t>ALP 6 months – catch up to support older children to continue learning </a:t>
          </a:r>
          <a:endParaRPr lang="en-US" sz="1700" kern="1200"/>
        </a:p>
      </dsp:txBody>
      <dsp:txXfrm>
        <a:off x="32715" y="32715"/>
        <a:ext cx="6958422" cy="1051538"/>
      </dsp:txXfrm>
    </dsp:sp>
    <dsp:sp modelId="{3A43E242-690B-4873-87D8-1644C839F449}">
      <dsp:nvSpPr>
        <dsp:cNvPr id="0" name=""/>
        <dsp:cNvSpPr/>
      </dsp:nvSpPr>
      <dsp:spPr>
        <a:xfrm>
          <a:off x="720328" y="1303129"/>
          <a:ext cx="8163718" cy="1116968"/>
        </a:xfrm>
        <a:prstGeom prst="roundRect">
          <a:avLst>
            <a:gd name="adj" fmla="val 10000"/>
          </a:avLst>
        </a:prstGeom>
        <a:solidFill>
          <a:schemeClr val="accent5">
            <a:hueOff val="-842315"/>
            <a:satOff val="-3972"/>
            <a:lumOff val="98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GB" sz="1700" kern="1200"/>
            <a:t>NFE for 3-4 months as a catch up for Children who missed out </a:t>
          </a:r>
          <a:endParaRPr lang="en-US" sz="1700" kern="1200"/>
        </a:p>
      </dsp:txBody>
      <dsp:txXfrm>
        <a:off x="753043" y="1335844"/>
        <a:ext cx="6651931" cy="1051538"/>
      </dsp:txXfrm>
    </dsp:sp>
    <dsp:sp modelId="{BD11CA77-23B2-4390-AF80-16C6FEFE52EC}">
      <dsp:nvSpPr>
        <dsp:cNvPr id="0" name=""/>
        <dsp:cNvSpPr/>
      </dsp:nvSpPr>
      <dsp:spPr>
        <a:xfrm>
          <a:off x="1440656" y="2606258"/>
          <a:ext cx="8163718" cy="1116968"/>
        </a:xfrm>
        <a:prstGeom prst="roundRect">
          <a:avLst>
            <a:gd name="adj" fmla="val 10000"/>
          </a:avLst>
        </a:prstGeom>
        <a:solidFill>
          <a:schemeClr val="accent5">
            <a:hueOff val="-1684631"/>
            <a:satOff val="-7944"/>
            <a:lumOff val="196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GB" sz="1700" kern="1200"/>
            <a:t>Enrolment and retention remain challenging as dropout rates are significantly higher. Due to schools not used for purposes other than education such as accommodation by the IDPs, there is no space for formal learning in all the states.</a:t>
          </a:r>
          <a:endParaRPr lang="en-US" sz="1700" kern="1200"/>
        </a:p>
      </dsp:txBody>
      <dsp:txXfrm>
        <a:off x="1473371" y="2638973"/>
        <a:ext cx="6651931" cy="1051538"/>
      </dsp:txXfrm>
    </dsp:sp>
    <dsp:sp modelId="{38345CF5-56D7-4623-922E-F6B0FE8C804F}">
      <dsp:nvSpPr>
        <dsp:cNvPr id="0" name=""/>
        <dsp:cNvSpPr/>
      </dsp:nvSpPr>
      <dsp:spPr>
        <a:xfrm>
          <a:off x="7437689" y="847034"/>
          <a:ext cx="726029" cy="726029"/>
        </a:xfrm>
        <a:prstGeom prst="downArrow">
          <a:avLst>
            <a:gd name="adj1" fmla="val 55000"/>
            <a:gd name="adj2" fmla="val 45000"/>
          </a:avLst>
        </a:prstGeom>
        <a:solidFill>
          <a:schemeClr val="accent5">
            <a:tint val="40000"/>
            <a:alpha val="90000"/>
            <a:hueOff val="0"/>
            <a:satOff val="0"/>
            <a:lumOff val="0"/>
            <a:alphaOff val="0"/>
          </a:schemeClr>
        </a:solidFill>
        <a:ln w="15875" cap="flat"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3180" tIns="43180" rIns="43180" bIns="43180" numCol="1" spcCol="1270" anchor="ctr" anchorCtr="0">
          <a:noAutofit/>
        </a:bodyPr>
        <a:lstStyle/>
        <a:p>
          <a:pPr marL="0" lvl="0" indent="0" algn="ctr" defTabSz="1511300">
            <a:lnSpc>
              <a:spcPct val="90000"/>
            </a:lnSpc>
            <a:spcBef>
              <a:spcPct val="0"/>
            </a:spcBef>
            <a:spcAft>
              <a:spcPct val="35000"/>
            </a:spcAft>
            <a:buNone/>
          </a:pPr>
          <a:endParaRPr lang="en-US" sz="3400" kern="1200"/>
        </a:p>
      </dsp:txBody>
      <dsp:txXfrm>
        <a:off x="7601046" y="847034"/>
        <a:ext cx="399315" cy="546337"/>
      </dsp:txXfrm>
    </dsp:sp>
    <dsp:sp modelId="{6808C69F-45ED-4E79-906F-38B1B0E1CFCC}">
      <dsp:nvSpPr>
        <dsp:cNvPr id="0" name=""/>
        <dsp:cNvSpPr/>
      </dsp:nvSpPr>
      <dsp:spPr>
        <a:xfrm>
          <a:off x="8158017" y="2142717"/>
          <a:ext cx="726029" cy="726029"/>
        </a:xfrm>
        <a:prstGeom prst="downArrow">
          <a:avLst>
            <a:gd name="adj1" fmla="val 55000"/>
            <a:gd name="adj2" fmla="val 45000"/>
          </a:avLst>
        </a:prstGeom>
        <a:solidFill>
          <a:schemeClr val="accent5">
            <a:tint val="40000"/>
            <a:alpha val="90000"/>
            <a:hueOff val="-1775408"/>
            <a:satOff val="-5040"/>
            <a:lumOff val="151"/>
            <a:alphaOff val="0"/>
          </a:schemeClr>
        </a:solidFill>
        <a:ln w="15875" cap="flat"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3180" tIns="43180" rIns="43180" bIns="43180" numCol="1" spcCol="1270" anchor="ctr" anchorCtr="0">
          <a:noAutofit/>
        </a:bodyPr>
        <a:lstStyle/>
        <a:p>
          <a:pPr marL="0" lvl="0" indent="0" algn="ctr" defTabSz="1511300">
            <a:lnSpc>
              <a:spcPct val="90000"/>
            </a:lnSpc>
            <a:spcBef>
              <a:spcPct val="0"/>
            </a:spcBef>
            <a:spcAft>
              <a:spcPct val="35000"/>
            </a:spcAft>
            <a:buNone/>
          </a:pPr>
          <a:endParaRPr lang="en-US" sz="3400" kern="1200"/>
        </a:p>
      </dsp:txBody>
      <dsp:txXfrm>
        <a:off x="8321374" y="2142717"/>
        <a:ext cx="399315" cy="546337"/>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507D7DE-16D7-4979-BE5A-CF09B38D688E}">
      <dsp:nvSpPr>
        <dsp:cNvPr id="0" name=""/>
        <dsp:cNvSpPr/>
      </dsp:nvSpPr>
      <dsp:spPr>
        <a:xfrm>
          <a:off x="0" y="566"/>
          <a:ext cx="5913437" cy="1324558"/>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0395952-28EC-4028-8C07-522094B588BD}">
      <dsp:nvSpPr>
        <dsp:cNvPr id="0" name=""/>
        <dsp:cNvSpPr/>
      </dsp:nvSpPr>
      <dsp:spPr>
        <a:xfrm>
          <a:off x="400679" y="298591"/>
          <a:ext cx="728507" cy="728507"/>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691C08EB-3A1D-405C-B023-6931E0B33BCC}">
      <dsp:nvSpPr>
        <dsp:cNvPr id="0" name=""/>
        <dsp:cNvSpPr/>
      </dsp:nvSpPr>
      <dsp:spPr>
        <a:xfrm>
          <a:off x="1529865" y="566"/>
          <a:ext cx="4383571" cy="13245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0182" tIns="140182" rIns="140182" bIns="140182" numCol="1" spcCol="1270" anchor="ctr" anchorCtr="0">
          <a:noAutofit/>
        </a:bodyPr>
        <a:lstStyle/>
        <a:p>
          <a:pPr marL="0" lvl="0" indent="0" algn="l" defTabSz="666750">
            <a:lnSpc>
              <a:spcPct val="90000"/>
            </a:lnSpc>
            <a:spcBef>
              <a:spcPct val="0"/>
            </a:spcBef>
            <a:spcAft>
              <a:spcPct val="35000"/>
            </a:spcAft>
            <a:buNone/>
          </a:pPr>
          <a:r>
            <a:rPr lang="en-GB" sz="1500" kern="1200"/>
            <a:t>Classroom teachers include professional personnel directly involved in teaching students, including classroom teachers; special education teachers; and other teachers who work with students as a whole class in a classroom</a:t>
          </a:r>
          <a:endParaRPr lang="en-US" sz="1500" kern="1200"/>
        </a:p>
      </dsp:txBody>
      <dsp:txXfrm>
        <a:off x="1529865" y="566"/>
        <a:ext cx="4383571" cy="1324558"/>
      </dsp:txXfrm>
    </dsp:sp>
    <dsp:sp modelId="{4A88E892-63DB-467A-9519-DB5C8BFDD305}">
      <dsp:nvSpPr>
        <dsp:cNvPr id="0" name=""/>
        <dsp:cNvSpPr/>
      </dsp:nvSpPr>
      <dsp:spPr>
        <a:xfrm>
          <a:off x="0" y="1656264"/>
          <a:ext cx="5913437" cy="1324558"/>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A02DB7C-EEAC-4A0F-8598-C3EE7A70A5DD}">
      <dsp:nvSpPr>
        <dsp:cNvPr id="0" name=""/>
        <dsp:cNvSpPr/>
      </dsp:nvSpPr>
      <dsp:spPr>
        <a:xfrm>
          <a:off x="400679" y="1954290"/>
          <a:ext cx="728507" cy="728507"/>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62D24A9C-3330-4120-B5A2-DC73F364DA31}">
      <dsp:nvSpPr>
        <dsp:cNvPr id="0" name=""/>
        <dsp:cNvSpPr/>
      </dsp:nvSpPr>
      <dsp:spPr>
        <a:xfrm>
          <a:off x="1529865" y="1656264"/>
          <a:ext cx="4383571" cy="13245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0182" tIns="140182" rIns="140182" bIns="140182" numCol="1" spcCol="1270" anchor="ctr" anchorCtr="0">
          <a:noAutofit/>
        </a:bodyPr>
        <a:lstStyle/>
        <a:p>
          <a:pPr marL="0" lvl="0" indent="0" algn="l" defTabSz="666750">
            <a:lnSpc>
              <a:spcPct val="90000"/>
            </a:lnSpc>
            <a:spcBef>
              <a:spcPct val="0"/>
            </a:spcBef>
            <a:spcAft>
              <a:spcPct val="35000"/>
            </a:spcAft>
            <a:buNone/>
          </a:pPr>
          <a:r>
            <a:rPr lang="en-GB" sz="1500" kern="1200"/>
            <a:t>Teachers are important for continuity of learning during emergencies or early recovery</a:t>
          </a:r>
          <a:endParaRPr lang="en-US" sz="1500" kern="1200"/>
        </a:p>
      </dsp:txBody>
      <dsp:txXfrm>
        <a:off x="1529865" y="1656264"/>
        <a:ext cx="4383571" cy="1324558"/>
      </dsp:txXfrm>
    </dsp:sp>
    <dsp:sp modelId="{DD8930DC-CD84-4632-8527-88149E7DA9F6}">
      <dsp:nvSpPr>
        <dsp:cNvPr id="0" name=""/>
        <dsp:cNvSpPr/>
      </dsp:nvSpPr>
      <dsp:spPr>
        <a:xfrm>
          <a:off x="0" y="3311963"/>
          <a:ext cx="5913437" cy="1324558"/>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53E84B0-6BD8-4C45-9B38-4807F8B63977}">
      <dsp:nvSpPr>
        <dsp:cNvPr id="0" name=""/>
        <dsp:cNvSpPr/>
      </dsp:nvSpPr>
      <dsp:spPr>
        <a:xfrm>
          <a:off x="400679" y="3609988"/>
          <a:ext cx="728507" cy="728507"/>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0E69B2B3-B26E-4792-A093-2E86398D102D}">
      <dsp:nvSpPr>
        <dsp:cNvPr id="0" name=""/>
        <dsp:cNvSpPr/>
      </dsp:nvSpPr>
      <dsp:spPr>
        <a:xfrm>
          <a:off x="1529865" y="3311963"/>
          <a:ext cx="4383571" cy="13245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0182" tIns="140182" rIns="140182" bIns="140182" numCol="1" spcCol="1270" anchor="ctr" anchorCtr="0">
          <a:noAutofit/>
        </a:bodyPr>
        <a:lstStyle/>
        <a:p>
          <a:pPr marL="0" lvl="0" indent="0" algn="l" defTabSz="666750">
            <a:lnSpc>
              <a:spcPct val="90000"/>
            </a:lnSpc>
            <a:spcBef>
              <a:spcPct val="0"/>
            </a:spcBef>
            <a:spcAft>
              <a:spcPct val="35000"/>
            </a:spcAft>
            <a:buNone/>
          </a:pPr>
          <a:r>
            <a:rPr lang="en-GB" sz="1500" kern="1200"/>
            <a:t>When dealing with teachers, identify needs of teachers including teacher training</a:t>
          </a:r>
          <a:endParaRPr lang="en-US" sz="1500" kern="1200"/>
        </a:p>
      </dsp:txBody>
      <dsp:txXfrm>
        <a:off x="1529865" y="3311963"/>
        <a:ext cx="4383571" cy="1324558"/>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86AF26-4ADD-4122-94D7-EF9AB668EA0F}">
      <dsp:nvSpPr>
        <dsp:cNvPr id="0" name=""/>
        <dsp:cNvSpPr/>
      </dsp:nvSpPr>
      <dsp:spPr>
        <a:xfrm>
          <a:off x="0" y="255715"/>
          <a:ext cx="5913437" cy="1327218"/>
        </a:xfrm>
        <a:prstGeom prst="roundRect">
          <a:avLst/>
        </a:prstGeom>
        <a:gradFill rotWithShape="0">
          <a:gsLst>
            <a:gs pos="0">
              <a:schemeClr val="accent2">
                <a:hueOff val="0"/>
                <a:satOff val="0"/>
                <a:lumOff val="0"/>
                <a:alphaOff val="0"/>
                <a:tint val="98000"/>
                <a:satMod val="110000"/>
                <a:lumMod val="104000"/>
              </a:schemeClr>
            </a:gs>
            <a:gs pos="69000">
              <a:schemeClr val="accent2">
                <a:hueOff val="0"/>
                <a:satOff val="0"/>
                <a:lumOff val="0"/>
                <a:alphaOff val="0"/>
                <a:shade val="88000"/>
                <a:satMod val="130000"/>
                <a:lumMod val="92000"/>
              </a:schemeClr>
            </a:gs>
            <a:gs pos="100000">
              <a:schemeClr val="accent2">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GB" sz="2500" kern="1200"/>
            <a:t>Teacher training (TiCC model) and other learner centred approach. </a:t>
          </a:r>
          <a:endParaRPr lang="en-US" sz="2500" kern="1200"/>
        </a:p>
      </dsp:txBody>
      <dsp:txXfrm>
        <a:off x="64789" y="320504"/>
        <a:ext cx="5783859" cy="1197640"/>
      </dsp:txXfrm>
    </dsp:sp>
    <dsp:sp modelId="{3601D4FE-2FFB-4819-9277-DE42AB3755E7}">
      <dsp:nvSpPr>
        <dsp:cNvPr id="0" name=""/>
        <dsp:cNvSpPr/>
      </dsp:nvSpPr>
      <dsp:spPr>
        <a:xfrm>
          <a:off x="0" y="1654934"/>
          <a:ext cx="5913437" cy="1327218"/>
        </a:xfrm>
        <a:prstGeom prst="roundRect">
          <a:avLst/>
        </a:prstGeom>
        <a:gradFill rotWithShape="0">
          <a:gsLst>
            <a:gs pos="0">
              <a:schemeClr val="accent2">
                <a:hueOff val="-1696488"/>
                <a:satOff val="5592"/>
                <a:lumOff val="5981"/>
                <a:alphaOff val="0"/>
                <a:tint val="98000"/>
                <a:satMod val="110000"/>
                <a:lumMod val="104000"/>
              </a:schemeClr>
            </a:gs>
            <a:gs pos="69000">
              <a:schemeClr val="accent2">
                <a:hueOff val="-1696488"/>
                <a:satOff val="5592"/>
                <a:lumOff val="5981"/>
                <a:alphaOff val="0"/>
                <a:shade val="88000"/>
                <a:satMod val="130000"/>
                <a:lumMod val="92000"/>
              </a:schemeClr>
            </a:gs>
            <a:gs pos="100000">
              <a:schemeClr val="accent2">
                <a:hueOff val="-1696488"/>
                <a:satOff val="5592"/>
                <a:lumOff val="5981"/>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GB" sz="2500" kern="1200"/>
            <a:t>TiCC resources here: </a:t>
          </a:r>
          <a:r>
            <a:rPr lang="en-GB" sz="2500" kern="1200">
              <a:hlinkClick xmlns:r="http://schemas.openxmlformats.org/officeDocument/2006/relationships" r:id="rId1"/>
            </a:rPr>
            <a:t>https://inee.org/resources/teachers-crisis-contexts-training-primary-school-teachers</a:t>
          </a:r>
          <a:r>
            <a:rPr lang="en-GB" sz="2500" kern="1200"/>
            <a:t> </a:t>
          </a:r>
          <a:endParaRPr lang="en-US" sz="2500" kern="1200"/>
        </a:p>
      </dsp:txBody>
      <dsp:txXfrm>
        <a:off x="64789" y="1719723"/>
        <a:ext cx="5783859" cy="1197640"/>
      </dsp:txXfrm>
    </dsp:sp>
    <dsp:sp modelId="{0CD4F340-572F-4848-9BBC-4837CDD6D384}">
      <dsp:nvSpPr>
        <dsp:cNvPr id="0" name=""/>
        <dsp:cNvSpPr/>
      </dsp:nvSpPr>
      <dsp:spPr>
        <a:xfrm>
          <a:off x="0" y="3054153"/>
          <a:ext cx="5913437" cy="1327218"/>
        </a:xfrm>
        <a:prstGeom prst="roundRect">
          <a:avLst/>
        </a:prstGeom>
        <a:gradFill rotWithShape="0">
          <a:gsLst>
            <a:gs pos="0">
              <a:schemeClr val="accent2">
                <a:hueOff val="-3392975"/>
                <a:satOff val="11185"/>
                <a:lumOff val="11961"/>
                <a:alphaOff val="0"/>
                <a:tint val="98000"/>
                <a:satMod val="110000"/>
                <a:lumMod val="104000"/>
              </a:schemeClr>
            </a:gs>
            <a:gs pos="69000">
              <a:schemeClr val="accent2">
                <a:hueOff val="-3392975"/>
                <a:satOff val="11185"/>
                <a:lumOff val="11961"/>
                <a:alphaOff val="0"/>
                <a:shade val="88000"/>
                <a:satMod val="130000"/>
                <a:lumMod val="92000"/>
              </a:schemeClr>
            </a:gs>
            <a:gs pos="100000">
              <a:schemeClr val="accent2">
                <a:hueOff val="-3392975"/>
                <a:satOff val="11185"/>
                <a:lumOff val="11961"/>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GB" sz="2500" kern="1200"/>
            <a:t>Subject based training ( MoE trainers), how do we influence the MoE Subject based teacher training. </a:t>
          </a:r>
          <a:endParaRPr lang="en-US" sz="2500" kern="1200"/>
        </a:p>
      </dsp:txBody>
      <dsp:txXfrm>
        <a:off x="64789" y="3118942"/>
        <a:ext cx="5783859" cy="1197640"/>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1D8D8F0-DA39-4BEE-96D9-EABA21148819}">
      <dsp:nvSpPr>
        <dsp:cNvPr id="0" name=""/>
        <dsp:cNvSpPr/>
      </dsp:nvSpPr>
      <dsp:spPr>
        <a:xfrm>
          <a:off x="1515641" y="311026"/>
          <a:ext cx="798134" cy="798134"/>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BD48DF09-71A9-4769-91FA-A8043BD33457}">
      <dsp:nvSpPr>
        <dsp:cNvPr id="0" name=""/>
        <dsp:cNvSpPr/>
      </dsp:nvSpPr>
      <dsp:spPr>
        <a:xfrm>
          <a:off x="1027892" y="1387386"/>
          <a:ext cx="1773632" cy="7094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77850">
            <a:lnSpc>
              <a:spcPct val="90000"/>
            </a:lnSpc>
            <a:spcBef>
              <a:spcPct val="0"/>
            </a:spcBef>
            <a:spcAft>
              <a:spcPct val="35000"/>
            </a:spcAft>
            <a:buNone/>
          </a:pPr>
          <a:r>
            <a:rPr lang="en-GB" sz="1300" kern="1200"/>
            <a:t>Teacher incentives. </a:t>
          </a:r>
          <a:endParaRPr lang="en-US" sz="1300" kern="1200"/>
        </a:p>
      </dsp:txBody>
      <dsp:txXfrm>
        <a:off x="1027892" y="1387386"/>
        <a:ext cx="1773632" cy="709453"/>
      </dsp:txXfrm>
    </dsp:sp>
    <dsp:sp modelId="{015728CC-E3C2-4551-A2E6-015321ED28AB}">
      <dsp:nvSpPr>
        <dsp:cNvPr id="0" name=""/>
        <dsp:cNvSpPr/>
      </dsp:nvSpPr>
      <dsp:spPr>
        <a:xfrm>
          <a:off x="3599660" y="311026"/>
          <a:ext cx="798134" cy="798134"/>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0ABD033D-6E81-4893-AF9F-734149A5C3C9}">
      <dsp:nvSpPr>
        <dsp:cNvPr id="0" name=""/>
        <dsp:cNvSpPr/>
      </dsp:nvSpPr>
      <dsp:spPr>
        <a:xfrm>
          <a:off x="3111911" y="1387386"/>
          <a:ext cx="1773632" cy="7094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77850">
            <a:lnSpc>
              <a:spcPct val="90000"/>
            </a:lnSpc>
            <a:spcBef>
              <a:spcPct val="0"/>
            </a:spcBef>
            <a:spcAft>
              <a:spcPct val="35000"/>
            </a:spcAft>
            <a:buNone/>
          </a:pPr>
          <a:r>
            <a:rPr lang="en-GB" sz="1300" kern="1200"/>
            <a:t>Teacher Salary </a:t>
          </a:r>
          <a:endParaRPr lang="en-US" sz="1300" kern="1200"/>
        </a:p>
      </dsp:txBody>
      <dsp:txXfrm>
        <a:off x="3111911" y="1387386"/>
        <a:ext cx="1773632" cy="709453"/>
      </dsp:txXfrm>
    </dsp:sp>
    <dsp:sp modelId="{A69B4B11-673F-4C76-8E33-C58E3DAFABE9}">
      <dsp:nvSpPr>
        <dsp:cNvPr id="0" name=""/>
        <dsp:cNvSpPr/>
      </dsp:nvSpPr>
      <dsp:spPr>
        <a:xfrm>
          <a:off x="1515641" y="2540248"/>
          <a:ext cx="798134" cy="798134"/>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F698B7B0-D055-44A2-9F6C-40A37874879A}">
      <dsp:nvSpPr>
        <dsp:cNvPr id="0" name=""/>
        <dsp:cNvSpPr/>
      </dsp:nvSpPr>
      <dsp:spPr>
        <a:xfrm>
          <a:off x="1027892" y="3616608"/>
          <a:ext cx="1773632" cy="7094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77850">
            <a:lnSpc>
              <a:spcPct val="90000"/>
            </a:lnSpc>
            <a:spcBef>
              <a:spcPct val="0"/>
            </a:spcBef>
            <a:spcAft>
              <a:spcPct val="35000"/>
            </a:spcAft>
            <a:buNone/>
          </a:pPr>
          <a:r>
            <a:rPr lang="en-GB" sz="1300" kern="1200"/>
            <a:t>In case incentives and Salaries are not possible, think of Cash for teachers or in-kind support.</a:t>
          </a:r>
          <a:endParaRPr lang="en-US" sz="1300" kern="1200"/>
        </a:p>
      </dsp:txBody>
      <dsp:txXfrm>
        <a:off x="1027892" y="3616608"/>
        <a:ext cx="1773632" cy="709453"/>
      </dsp:txXfrm>
    </dsp:sp>
    <dsp:sp modelId="{2C2B2D5D-6A1D-41BB-B0A5-0192A1A0B2AC}">
      <dsp:nvSpPr>
        <dsp:cNvPr id="0" name=""/>
        <dsp:cNvSpPr/>
      </dsp:nvSpPr>
      <dsp:spPr>
        <a:xfrm>
          <a:off x="3599660" y="2540248"/>
          <a:ext cx="798134" cy="798134"/>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7259575D-7CD3-4B22-94A9-AC891B7866A2}">
      <dsp:nvSpPr>
        <dsp:cNvPr id="0" name=""/>
        <dsp:cNvSpPr/>
      </dsp:nvSpPr>
      <dsp:spPr>
        <a:xfrm>
          <a:off x="3111911" y="3616608"/>
          <a:ext cx="1773632" cy="7094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77850">
            <a:lnSpc>
              <a:spcPct val="90000"/>
            </a:lnSpc>
            <a:spcBef>
              <a:spcPct val="0"/>
            </a:spcBef>
            <a:spcAft>
              <a:spcPct val="35000"/>
            </a:spcAft>
            <a:buNone/>
          </a:pPr>
          <a:r>
            <a:rPr lang="en-GB" sz="1300" kern="1200"/>
            <a:t>The aim to continue teaching and learning</a:t>
          </a:r>
          <a:endParaRPr lang="en-US" sz="1300" kern="1200"/>
        </a:p>
      </dsp:txBody>
      <dsp:txXfrm>
        <a:off x="3111911" y="3616608"/>
        <a:ext cx="1773632" cy="709453"/>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4CC0AC9-7C42-49DE-841A-B2A524D10E31}">
      <dsp:nvSpPr>
        <dsp:cNvPr id="0" name=""/>
        <dsp:cNvSpPr/>
      </dsp:nvSpPr>
      <dsp:spPr>
        <a:xfrm>
          <a:off x="57854" y="288956"/>
          <a:ext cx="1256182" cy="1256182"/>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BC7773E-1F10-42AC-B85A-4FF6BB71EBA0}">
      <dsp:nvSpPr>
        <dsp:cNvPr id="0" name=""/>
        <dsp:cNvSpPr/>
      </dsp:nvSpPr>
      <dsp:spPr>
        <a:xfrm>
          <a:off x="321652" y="552754"/>
          <a:ext cx="728586" cy="728586"/>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31CD032F-A07B-4432-A054-007BDB2B3D4A}">
      <dsp:nvSpPr>
        <dsp:cNvPr id="0" name=""/>
        <dsp:cNvSpPr/>
      </dsp:nvSpPr>
      <dsp:spPr>
        <a:xfrm>
          <a:off x="1583219" y="288956"/>
          <a:ext cx="2961002" cy="12561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755650">
            <a:lnSpc>
              <a:spcPct val="90000"/>
            </a:lnSpc>
            <a:spcBef>
              <a:spcPct val="0"/>
            </a:spcBef>
            <a:spcAft>
              <a:spcPct val="35000"/>
            </a:spcAft>
            <a:buNone/>
          </a:pPr>
          <a:r>
            <a:rPr lang="en-GB" sz="1700" kern="1200"/>
            <a:t>Linking up other professional development of teachers to benefit our programming (Expertise France, NRC other cluster members etc)</a:t>
          </a:r>
          <a:endParaRPr lang="en-US" sz="1700" kern="1200"/>
        </a:p>
      </dsp:txBody>
      <dsp:txXfrm>
        <a:off x="1583219" y="288956"/>
        <a:ext cx="2961002" cy="1256182"/>
      </dsp:txXfrm>
    </dsp:sp>
    <dsp:sp modelId="{C359DB82-52E5-43D9-9634-4713EDFBBCCF}">
      <dsp:nvSpPr>
        <dsp:cNvPr id="0" name=""/>
        <dsp:cNvSpPr/>
      </dsp:nvSpPr>
      <dsp:spPr>
        <a:xfrm>
          <a:off x="5060153" y="288956"/>
          <a:ext cx="1256182" cy="1256182"/>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4CB0B09-F3DF-426E-A39B-16CE1055270D}">
      <dsp:nvSpPr>
        <dsp:cNvPr id="0" name=""/>
        <dsp:cNvSpPr/>
      </dsp:nvSpPr>
      <dsp:spPr>
        <a:xfrm>
          <a:off x="5323952" y="552754"/>
          <a:ext cx="728586" cy="728586"/>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799310AF-3063-4BA2-ABC4-163C499893C6}">
      <dsp:nvSpPr>
        <dsp:cNvPr id="0" name=""/>
        <dsp:cNvSpPr/>
      </dsp:nvSpPr>
      <dsp:spPr>
        <a:xfrm>
          <a:off x="6585518" y="288956"/>
          <a:ext cx="2961002" cy="12561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755650">
            <a:lnSpc>
              <a:spcPct val="90000"/>
            </a:lnSpc>
            <a:spcBef>
              <a:spcPct val="0"/>
            </a:spcBef>
            <a:spcAft>
              <a:spcPct val="35000"/>
            </a:spcAft>
            <a:buNone/>
          </a:pPr>
          <a:r>
            <a:rPr lang="en-GB" sz="1700" kern="1200"/>
            <a:t>Think of way of working with others for teacher professional development. </a:t>
          </a:r>
          <a:endParaRPr lang="en-US" sz="1700" kern="1200"/>
        </a:p>
      </dsp:txBody>
      <dsp:txXfrm>
        <a:off x="6585518" y="288956"/>
        <a:ext cx="2961002" cy="1256182"/>
      </dsp:txXfrm>
    </dsp:sp>
    <dsp:sp modelId="{8D4B6CAF-6FAA-410F-816F-A7B43D85B490}">
      <dsp:nvSpPr>
        <dsp:cNvPr id="0" name=""/>
        <dsp:cNvSpPr/>
      </dsp:nvSpPr>
      <dsp:spPr>
        <a:xfrm>
          <a:off x="57854" y="2178087"/>
          <a:ext cx="1256182" cy="1256182"/>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5C16C06-29F8-4853-A860-B0049FF3BC29}">
      <dsp:nvSpPr>
        <dsp:cNvPr id="0" name=""/>
        <dsp:cNvSpPr/>
      </dsp:nvSpPr>
      <dsp:spPr>
        <a:xfrm>
          <a:off x="321652" y="2441886"/>
          <a:ext cx="728586" cy="728586"/>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5F7B8A88-D47E-4C5E-A68B-950DC9B5A4DF}">
      <dsp:nvSpPr>
        <dsp:cNvPr id="0" name=""/>
        <dsp:cNvSpPr/>
      </dsp:nvSpPr>
      <dsp:spPr>
        <a:xfrm>
          <a:off x="1583219" y="2178087"/>
          <a:ext cx="2961002" cy="12561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755650">
            <a:lnSpc>
              <a:spcPct val="90000"/>
            </a:lnSpc>
            <a:spcBef>
              <a:spcPct val="0"/>
            </a:spcBef>
            <a:spcAft>
              <a:spcPct val="35000"/>
            </a:spcAft>
            <a:buNone/>
          </a:pPr>
          <a:r>
            <a:rPr lang="en-GB" sz="1700" kern="1200"/>
            <a:t>Streamlining teacher training with other actors(unified tools/resources) and coordination at PA level, Teacher training working groups</a:t>
          </a:r>
          <a:endParaRPr lang="en-US" sz="1700" kern="1200"/>
        </a:p>
      </dsp:txBody>
      <dsp:txXfrm>
        <a:off x="1583219" y="2178087"/>
        <a:ext cx="2961002" cy="1256182"/>
      </dsp:txXfrm>
    </dsp:sp>
    <dsp:sp modelId="{F3DC109F-892E-4F86-824B-789B073B8961}">
      <dsp:nvSpPr>
        <dsp:cNvPr id="0" name=""/>
        <dsp:cNvSpPr/>
      </dsp:nvSpPr>
      <dsp:spPr>
        <a:xfrm>
          <a:off x="5060153" y="2178087"/>
          <a:ext cx="1256182" cy="1256182"/>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0A815E9-CB0A-4830-B863-34BB435944C9}">
      <dsp:nvSpPr>
        <dsp:cNvPr id="0" name=""/>
        <dsp:cNvSpPr/>
      </dsp:nvSpPr>
      <dsp:spPr>
        <a:xfrm>
          <a:off x="5323952" y="2441886"/>
          <a:ext cx="728586" cy="728586"/>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15DE3ACC-AD9F-421D-84AC-B1436D9A6833}">
      <dsp:nvSpPr>
        <dsp:cNvPr id="0" name=""/>
        <dsp:cNvSpPr/>
      </dsp:nvSpPr>
      <dsp:spPr>
        <a:xfrm>
          <a:off x="6585518" y="2178087"/>
          <a:ext cx="2961002" cy="12561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755650">
            <a:lnSpc>
              <a:spcPct val="90000"/>
            </a:lnSpc>
            <a:spcBef>
              <a:spcPct val="0"/>
            </a:spcBef>
            <a:spcAft>
              <a:spcPct val="35000"/>
            </a:spcAft>
            <a:buNone/>
          </a:pPr>
          <a:r>
            <a:rPr lang="en-GB" sz="1700" kern="1200"/>
            <a:t>Any thoughts. </a:t>
          </a:r>
          <a:endParaRPr lang="en-US" sz="1700" kern="1200"/>
        </a:p>
      </dsp:txBody>
      <dsp:txXfrm>
        <a:off x="6585518" y="2178087"/>
        <a:ext cx="2961002" cy="1256182"/>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7EC91F8-0F38-4E86-A8EB-60E868D4C19F}">
      <dsp:nvSpPr>
        <dsp:cNvPr id="0" name=""/>
        <dsp:cNvSpPr/>
      </dsp:nvSpPr>
      <dsp:spPr>
        <a:xfrm>
          <a:off x="639687" y="376613"/>
          <a:ext cx="1715625" cy="1715625"/>
        </a:xfrm>
        <a:prstGeom prst="round2DiagRect">
          <a:avLst>
            <a:gd name="adj1" fmla="val 29727"/>
            <a:gd name="adj2" fmla="val 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2985B6E-2061-43F5-ABB7-A5C1D1DD1349}">
      <dsp:nvSpPr>
        <dsp:cNvPr id="0" name=""/>
        <dsp:cNvSpPr/>
      </dsp:nvSpPr>
      <dsp:spPr>
        <a:xfrm>
          <a:off x="1005312" y="742238"/>
          <a:ext cx="984375" cy="984375"/>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99645FE6-C095-4E65-B6A9-144AED6E761A}">
      <dsp:nvSpPr>
        <dsp:cNvPr id="0" name=""/>
        <dsp:cNvSpPr/>
      </dsp:nvSpPr>
      <dsp:spPr>
        <a:xfrm>
          <a:off x="91250" y="2626613"/>
          <a:ext cx="28125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00100">
            <a:lnSpc>
              <a:spcPct val="90000"/>
            </a:lnSpc>
            <a:spcBef>
              <a:spcPct val="0"/>
            </a:spcBef>
            <a:spcAft>
              <a:spcPct val="35000"/>
            </a:spcAft>
            <a:buNone/>
            <a:defRPr cap="all"/>
          </a:pPr>
          <a:r>
            <a:rPr lang="en-GB" sz="1800" kern="1200"/>
            <a:t>Advocacy to authorities on refugee education </a:t>
          </a:r>
          <a:endParaRPr lang="en-US" sz="1800" kern="1200"/>
        </a:p>
      </dsp:txBody>
      <dsp:txXfrm>
        <a:off x="91250" y="2626613"/>
        <a:ext cx="2812500" cy="720000"/>
      </dsp:txXfrm>
    </dsp:sp>
    <dsp:sp modelId="{D9C86709-F166-4C93-B028-FFB0C6B9E2A0}">
      <dsp:nvSpPr>
        <dsp:cNvPr id="0" name=""/>
        <dsp:cNvSpPr/>
      </dsp:nvSpPr>
      <dsp:spPr>
        <a:xfrm>
          <a:off x="3944375" y="376613"/>
          <a:ext cx="1715625" cy="1715625"/>
        </a:xfrm>
        <a:prstGeom prst="round2DiagRect">
          <a:avLst>
            <a:gd name="adj1" fmla="val 29727"/>
            <a:gd name="adj2" fmla="val 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68B0299-EE0F-44BA-9671-2605AFDEDCAA}">
      <dsp:nvSpPr>
        <dsp:cNvPr id="0" name=""/>
        <dsp:cNvSpPr/>
      </dsp:nvSpPr>
      <dsp:spPr>
        <a:xfrm>
          <a:off x="4310000" y="742238"/>
          <a:ext cx="984375" cy="984375"/>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4B43BEAA-B8F1-47A4-8A76-BE9208007C05}">
      <dsp:nvSpPr>
        <dsp:cNvPr id="0" name=""/>
        <dsp:cNvSpPr/>
      </dsp:nvSpPr>
      <dsp:spPr>
        <a:xfrm>
          <a:off x="3395937" y="2626613"/>
          <a:ext cx="28125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00100">
            <a:lnSpc>
              <a:spcPct val="90000"/>
            </a:lnSpc>
            <a:spcBef>
              <a:spcPct val="0"/>
            </a:spcBef>
            <a:spcAft>
              <a:spcPct val="35000"/>
            </a:spcAft>
            <a:buNone/>
            <a:defRPr cap="all"/>
          </a:pPr>
          <a:r>
            <a:rPr lang="en-GB" sz="1800" kern="1200"/>
            <a:t>School re-opening and enrolment campaigns</a:t>
          </a:r>
          <a:endParaRPr lang="en-US" sz="1800" kern="1200"/>
        </a:p>
      </dsp:txBody>
      <dsp:txXfrm>
        <a:off x="3395937" y="2626613"/>
        <a:ext cx="2812500" cy="720000"/>
      </dsp:txXfrm>
    </dsp:sp>
    <dsp:sp modelId="{35977FCA-203C-4397-A907-771C1AEFC99C}">
      <dsp:nvSpPr>
        <dsp:cNvPr id="0" name=""/>
        <dsp:cNvSpPr/>
      </dsp:nvSpPr>
      <dsp:spPr>
        <a:xfrm>
          <a:off x="7249062" y="376613"/>
          <a:ext cx="1715625" cy="1715625"/>
        </a:xfrm>
        <a:prstGeom prst="round2DiagRect">
          <a:avLst>
            <a:gd name="adj1" fmla="val 29727"/>
            <a:gd name="adj2" fmla="val 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96F4DF6-F323-4778-A2BA-E86D94E0F19A}">
      <dsp:nvSpPr>
        <dsp:cNvPr id="0" name=""/>
        <dsp:cNvSpPr/>
      </dsp:nvSpPr>
      <dsp:spPr>
        <a:xfrm>
          <a:off x="7614687" y="742238"/>
          <a:ext cx="984375" cy="984375"/>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34DE208C-5D33-45DE-AE83-336D8EC13EE1}">
      <dsp:nvSpPr>
        <dsp:cNvPr id="0" name=""/>
        <dsp:cNvSpPr/>
      </dsp:nvSpPr>
      <dsp:spPr>
        <a:xfrm>
          <a:off x="6700625" y="2626613"/>
          <a:ext cx="28125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00100">
            <a:lnSpc>
              <a:spcPct val="90000"/>
            </a:lnSpc>
            <a:spcBef>
              <a:spcPct val="0"/>
            </a:spcBef>
            <a:spcAft>
              <a:spcPct val="35000"/>
            </a:spcAft>
            <a:buNone/>
            <a:defRPr cap="all"/>
          </a:pPr>
          <a:r>
            <a:rPr lang="en-GB" sz="1800" kern="1200"/>
            <a:t>How can we work in locations where there is no MoE ?</a:t>
          </a:r>
          <a:endParaRPr lang="en-US" sz="1800" kern="1200"/>
        </a:p>
      </dsp:txBody>
      <dsp:txXfrm>
        <a:off x="6700625" y="2626613"/>
        <a:ext cx="2812500" cy="7200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00C8377-7692-45F0-A6C3-2EDD075AC2CF}">
      <dsp:nvSpPr>
        <dsp:cNvPr id="0" name=""/>
        <dsp:cNvSpPr/>
      </dsp:nvSpPr>
      <dsp:spPr>
        <a:xfrm>
          <a:off x="0" y="16524"/>
          <a:ext cx="5913437" cy="1105649"/>
        </a:xfrm>
        <a:prstGeom prst="roundRect">
          <a:avLst/>
        </a:prstGeom>
        <a:gradFill rotWithShape="0">
          <a:gsLst>
            <a:gs pos="0">
              <a:schemeClr val="accent5">
                <a:hueOff val="0"/>
                <a:satOff val="0"/>
                <a:lumOff val="0"/>
                <a:alphaOff val="0"/>
                <a:tint val="98000"/>
                <a:satMod val="110000"/>
                <a:lumMod val="104000"/>
              </a:schemeClr>
            </a:gs>
            <a:gs pos="69000">
              <a:schemeClr val="accent5">
                <a:hueOff val="0"/>
                <a:satOff val="0"/>
                <a:lumOff val="0"/>
                <a:alphaOff val="0"/>
                <a:shade val="88000"/>
                <a:satMod val="130000"/>
                <a:lumMod val="92000"/>
              </a:schemeClr>
            </a:gs>
            <a:gs pos="100000">
              <a:schemeClr val="accent5">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GB" sz="2100" kern="1200" dirty="0"/>
            <a:t>NFE : planned, structured, and organized education programming that is outside the formal education system</a:t>
          </a:r>
          <a:endParaRPr lang="en-US" sz="2100" kern="1200" dirty="0"/>
        </a:p>
      </dsp:txBody>
      <dsp:txXfrm>
        <a:off x="53973" y="70497"/>
        <a:ext cx="5805491" cy="997703"/>
      </dsp:txXfrm>
    </dsp:sp>
    <dsp:sp modelId="{00131B22-CAC4-479D-98B4-D9710C0674D8}">
      <dsp:nvSpPr>
        <dsp:cNvPr id="0" name=""/>
        <dsp:cNvSpPr/>
      </dsp:nvSpPr>
      <dsp:spPr>
        <a:xfrm>
          <a:off x="0" y="1182654"/>
          <a:ext cx="5913437" cy="1105649"/>
        </a:xfrm>
        <a:prstGeom prst="roundRect">
          <a:avLst/>
        </a:prstGeom>
        <a:gradFill rotWithShape="0">
          <a:gsLst>
            <a:gs pos="0">
              <a:schemeClr val="accent5">
                <a:hueOff val="-561544"/>
                <a:satOff val="-2648"/>
                <a:lumOff val="653"/>
                <a:alphaOff val="0"/>
                <a:tint val="98000"/>
                <a:satMod val="110000"/>
                <a:lumMod val="104000"/>
              </a:schemeClr>
            </a:gs>
            <a:gs pos="69000">
              <a:schemeClr val="accent5">
                <a:hueOff val="-561544"/>
                <a:satOff val="-2648"/>
                <a:lumOff val="653"/>
                <a:alphaOff val="0"/>
                <a:shade val="88000"/>
                <a:satMod val="130000"/>
                <a:lumMod val="92000"/>
              </a:schemeClr>
            </a:gs>
            <a:gs pos="100000">
              <a:schemeClr val="accent5">
                <a:hueOff val="-561544"/>
                <a:satOff val="-2648"/>
                <a:lumOff val="653"/>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GB" sz="2100" kern="1200"/>
            <a:t>Some NFE programme lead to equivalent certified competencies, while others do not.</a:t>
          </a:r>
          <a:endParaRPr lang="en-US" sz="2100" kern="1200"/>
        </a:p>
      </dsp:txBody>
      <dsp:txXfrm>
        <a:off x="53973" y="1236627"/>
        <a:ext cx="5805491" cy="997703"/>
      </dsp:txXfrm>
    </dsp:sp>
    <dsp:sp modelId="{9BC6CBB4-F11C-401A-B4A2-316E4570F692}">
      <dsp:nvSpPr>
        <dsp:cNvPr id="0" name=""/>
        <dsp:cNvSpPr/>
      </dsp:nvSpPr>
      <dsp:spPr>
        <a:xfrm>
          <a:off x="0" y="2348784"/>
          <a:ext cx="5913437" cy="1105649"/>
        </a:xfrm>
        <a:prstGeom prst="roundRect">
          <a:avLst/>
        </a:prstGeom>
        <a:gradFill rotWithShape="0">
          <a:gsLst>
            <a:gs pos="0">
              <a:schemeClr val="accent5">
                <a:hueOff val="-1123087"/>
                <a:satOff val="-5296"/>
                <a:lumOff val="1307"/>
                <a:alphaOff val="0"/>
                <a:tint val="98000"/>
                <a:satMod val="110000"/>
                <a:lumMod val="104000"/>
              </a:schemeClr>
            </a:gs>
            <a:gs pos="69000">
              <a:schemeClr val="accent5">
                <a:hueOff val="-1123087"/>
                <a:satOff val="-5296"/>
                <a:lumOff val="1307"/>
                <a:alphaOff val="0"/>
                <a:shade val="88000"/>
                <a:satMod val="130000"/>
                <a:lumMod val="92000"/>
              </a:schemeClr>
            </a:gs>
            <a:gs pos="100000">
              <a:schemeClr val="accent5">
                <a:hueOff val="-1123087"/>
                <a:satOff val="-5296"/>
                <a:lumOff val="1307"/>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GB" sz="2100" kern="1200" dirty="0"/>
            <a:t>NFE programs are characterized by their variety, flexibility, and ability to respond quickly to the new educational needs of learners in a given context</a:t>
          </a:r>
          <a:endParaRPr lang="en-US" sz="2100" kern="1200" dirty="0"/>
        </a:p>
      </dsp:txBody>
      <dsp:txXfrm>
        <a:off x="53973" y="2402757"/>
        <a:ext cx="5805491" cy="997703"/>
      </dsp:txXfrm>
    </dsp:sp>
    <dsp:sp modelId="{986FF955-759B-4B01-9024-EEACAB3579C6}">
      <dsp:nvSpPr>
        <dsp:cNvPr id="0" name=""/>
        <dsp:cNvSpPr/>
      </dsp:nvSpPr>
      <dsp:spPr>
        <a:xfrm>
          <a:off x="0" y="3514914"/>
          <a:ext cx="5913437" cy="1105649"/>
        </a:xfrm>
        <a:prstGeom prst="roundRect">
          <a:avLst/>
        </a:prstGeom>
        <a:gradFill rotWithShape="0">
          <a:gsLst>
            <a:gs pos="0">
              <a:schemeClr val="accent5">
                <a:hueOff val="-1684631"/>
                <a:satOff val="-7944"/>
                <a:lumOff val="1960"/>
                <a:alphaOff val="0"/>
                <a:tint val="98000"/>
                <a:satMod val="110000"/>
                <a:lumMod val="104000"/>
              </a:schemeClr>
            </a:gs>
            <a:gs pos="69000">
              <a:schemeClr val="accent5">
                <a:hueOff val="-1684631"/>
                <a:satOff val="-7944"/>
                <a:lumOff val="1960"/>
                <a:alphaOff val="0"/>
                <a:shade val="88000"/>
                <a:satMod val="130000"/>
                <a:lumMod val="92000"/>
              </a:schemeClr>
            </a:gs>
            <a:gs pos="100000">
              <a:schemeClr val="accent5">
                <a:hueOff val="-1684631"/>
                <a:satOff val="-7944"/>
                <a:lumOff val="196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GB" sz="2100" kern="1200"/>
            <a:t>In emergencies how do we do NFE programs</a:t>
          </a:r>
          <a:endParaRPr lang="en-US" sz="2100" kern="1200"/>
        </a:p>
      </dsp:txBody>
      <dsp:txXfrm>
        <a:off x="53973" y="3568887"/>
        <a:ext cx="5805491" cy="99770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103DEBF-45DB-4A3C-A44A-FFA5D2B3E6FA}">
      <dsp:nvSpPr>
        <dsp:cNvPr id="0" name=""/>
        <dsp:cNvSpPr/>
      </dsp:nvSpPr>
      <dsp:spPr>
        <a:xfrm>
          <a:off x="8441" y="1104706"/>
          <a:ext cx="2523024" cy="1513814"/>
        </a:xfrm>
        <a:prstGeom prst="roundRect">
          <a:avLst>
            <a:gd name="adj" fmla="val 10000"/>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KE" sz="1800" kern="1200"/>
            <a:t>What resources do affected communities bring</a:t>
          </a:r>
          <a:r>
            <a:rPr lang="en-GB" sz="1800" kern="1200"/>
            <a:t>? </a:t>
          </a:r>
          <a:endParaRPr lang="en-US" sz="1800" kern="1200"/>
        </a:p>
      </dsp:txBody>
      <dsp:txXfrm>
        <a:off x="52779" y="1149044"/>
        <a:ext cx="2434348" cy="1425138"/>
      </dsp:txXfrm>
    </dsp:sp>
    <dsp:sp modelId="{8D2A883D-9A79-4953-8CF6-7FFE6B6E3D8A}">
      <dsp:nvSpPr>
        <dsp:cNvPr id="0" name=""/>
        <dsp:cNvSpPr/>
      </dsp:nvSpPr>
      <dsp:spPr>
        <a:xfrm>
          <a:off x="2753491" y="1548758"/>
          <a:ext cx="534881" cy="625710"/>
        </a:xfrm>
        <a:prstGeom prs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en-US" sz="1500" kern="1200"/>
        </a:p>
      </dsp:txBody>
      <dsp:txXfrm>
        <a:off x="2753491" y="1673900"/>
        <a:ext cx="374417" cy="375426"/>
      </dsp:txXfrm>
    </dsp:sp>
    <dsp:sp modelId="{71082172-D6DB-45F2-9FF8-7FBA4F10E83F}">
      <dsp:nvSpPr>
        <dsp:cNvPr id="0" name=""/>
        <dsp:cNvSpPr/>
      </dsp:nvSpPr>
      <dsp:spPr>
        <a:xfrm>
          <a:off x="3540675" y="1104706"/>
          <a:ext cx="2523024" cy="1513814"/>
        </a:xfrm>
        <a:prstGeom prst="roundRect">
          <a:avLst>
            <a:gd name="adj" fmla="val 10000"/>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a:t>H</a:t>
          </a:r>
          <a:r>
            <a:rPr lang="en-KE" sz="1800" kern="1200"/>
            <a:t>ow can we use to effectively manage enrolment, retention and continuity of learning in emergencies</a:t>
          </a:r>
          <a:endParaRPr lang="en-US" sz="1800" kern="1200"/>
        </a:p>
      </dsp:txBody>
      <dsp:txXfrm>
        <a:off x="3585013" y="1149044"/>
        <a:ext cx="2434348" cy="1425138"/>
      </dsp:txXfrm>
    </dsp:sp>
    <dsp:sp modelId="{E32927CA-FD1D-4798-894E-F863A41706C8}">
      <dsp:nvSpPr>
        <dsp:cNvPr id="0" name=""/>
        <dsp:cNvSpPr/>
      </dsp:nvSpPr>
      <dsp:spPr>
        <a:xfrm>
          <a:off x="6285725" y="1548758"/>
          <a:ext cx="534881" cy="625710"/>
        </a:xfrm>
        <a:prstGeom prst="righ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en-US" sz="1500" kern="1200"/>
        </a:p>
      </dsp:txBody>
      <dsp:txXfrm>
        <a:off x="6285725" y="1673900"/>
        <a:ext cx="374417" cy="375426"/>
      </dsp:txXfrm>
    </dsp:sp>
    <dsp:sp modelId="{8EAA90D0-11ED-4E3E-82B2-58E608C95B61}">
      <dsp:nvSpPr>
        <dsp:cNvPr id="0" name=""/>
        <dsp:cNvSpPr/>
      </dsp:nvSpPr>
      <dsp:spPr>
        <a:xfrm>
          <a:off x="7072909" y="1104706"/>
          <a:ext cx="2523024" cy="1513814"/>
        </a:xfrm>
        <a:prstGeom prst="roundRect">
          <a:avLst>
            <a:gd name="adj" fmla="val 10000"/>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a:t>Discussions ( Focus on teachers, TLMs, volunteers and other education personnel)</a:t>
          </a:r>
          <a:endParaRPr lang="en-US" sz="1800" kern="1200"/>
        </a:p>
      </dsp:txBody>
      <dsp:txXfrm>
        <a:off x="7117247" y="1149044"/>
        <a:ext cx="2434348" cy="142513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2C77997-98FD-4BF3-B3F0-D78B5AB044CA}">
      <dsp:nvSpPr>
        <dsp:cNvPr id="0" name=""/>
        <dsp:cNvSpPr/>
      </dsp:nvSpPr>
      <dsp:spPr>
        <a:xfrm>
          <a:off x="0" y="454"/>
          <a:ext cx="9604375" cy="1063519"/>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261D89A-746F-4AF3-9BAC-182F539FE453}">
      <dsp:nvSpPr>
        <dsp:cNvPr id="0" name=""/>
        <dsp:cNvSpPr/>
      </dsp:nvSpPr>
      <dsp:spPr>
        <a:xfrm>
          <a:off x="321714" y="239746"/>
          <a:ext cx="584935" cy="584935"/>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937DB09C-8FB7-4F8D-91B0-5F4B337FB51D}">
      <dsp:nvSpPr>
        <dsp:cNvPr id="0" name=""/>
        <dsp:cNvSpPr/>
      </dsp:nvSpPr>
      <dsp:spPr>
        <a:xfrm>
          <a:off x="1228364" y="454"/>
          <a:ext cx="8376010" cy="10635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2556" tIns="112556" rIns="112556" bIns="112556" numCol="1" spcCol="1270" anchor="ctr" anchorCtr="0">
          <a:noAutofit/>
        </a:bodyPr>
        <a:lstStyle/>
        <a:p>
          <a:pPr marL="0" lvl="0" indent="0" algn="l" defTabSz="800100">
            <a:lnSpc>
              <a:spcPct val="100000"/>
            </a:lnSpc>
            <a:spcBef>
              <a:spcPct val="0"/>
            </a:spcBef>
            <a:spcAft>
              <a:spcPct val="35000"/>
            </a:spcAft>
            <a:buNone/>
          </a:pPr>
          <a:r>
            <a:rPr lang="en-GB" sz="1800" kern="1200" dirty="0"/>
            <a:t>An investigation carried out before planning educational activities and intervening in an emergency to determine needs, gaps in the response, and available resources. A</a:t>
          </a:r>
          <a:endParaRPr lang="en-US" sz="1800" kern="1200" dirty="0"/>
        </a:p>
      </dsp:txBody>
      <dsp:txXfrm>
        <a:off x="1228364" y="454"/>
        <a:ext cx="8376010" cy="1063519"/>
      </dsp:txXfrm>
    </dsp:sp>
    <dsp:sp modelId="{286EC2D5-7B8F-499A-93F0-F7FCD311FCCA}">
      <dsp:nvSpPr>
        <dsp:cNvPr id="0" name=""/>
        <dsp:cNvSpPr/>
      </dsp:nvSpPr>
      <dsp:spPr>
        <a:xfrm>
          <a:off x="0" y="1329853"/>
          <a:ext cx="9604375" cy="1063519"/>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8B89E1C-9279-44C4-B95D-7751029BD588}">
      <dsp:nvSpPr>
        <dsp:cNvPr id="0" name=""/>
        <dsp:cNvSpPr/>
      </dsp:nvSpPr>
      <dsp:spPr>
        <a:xfrm>
          <a:off x="321714" y="1569145"/>
          <a:ext cx="584935" cy="584935"/>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BAECACF3-72B4-49FF-B60E-3F0F46C393E8}">
      <dsp:nvSpPr>
        <dsp:cNvPr id="0" name=""/>
        <dsp:cNvSpPr/>
      </dsp:nvSpPr>
      <dsp:spPr>
        <a:xfrm>
          <a:off x="1228364" y="1329853"/>
          <a:ext cx="8376010" cy="10635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2556" tIns="112556" rIns="112556" bIns="112556" numCol="1" spcCol="1270" anchor="ctr" anchorCtr="0">
          <a:noAutofit/>
        </a:bodyPr>
        <a:lstStyle/>
        <a:p>
          <a:pPr marL="0" lvl="0" indent="0" algn="l" defTabSz="800100">
            <a:lnSpc>
              <a:spcPct val="100000"/>
            </a:lnSpc>
            <a:spcBef>
              <a:spcPct val="0"/>
            </a:spcBef>
            <a:spcAft>
              <a:spcPct val="35000"/>
            </a:spcAft>
            <a:buNone/>
          </a:pPr>
          <a:r>
            <a:rPr lang="en-GB" sz="1800" kern="1200" dirty="0"/>
            <a:t>Assessment tools should always be adapted to reflect information needed in a specific context or environment.</a:t>
          </a:r>
          <a:endParaRPr lang="en-US" sz="1800" kern="1200" dirty="0"/>
        </a:p>
      </dsp:txBody>
      <dsp:txXfrm>
        <a:off x="1228364" y="1329853"/>
        <a:ext cx="8376010" cy="1063519"/>
      </dsp:txXfrm>
    </dsp:sp>
    <dsp:sp modelId="{0A7BA1F1-DAE4-4A5D-B31F-5C6472D34166}">
      <dsp:nvSpPr>
        <dsp:cNvPr id="0" name=""/>
        <dsp:cNvSpPr/>
      </dsp:nvSpPr>
      <dsp:spPr>
        <a:xfrm>
          <a:off x="0" y="2659253"/>
          <a:ext cx="9604375" cy="1063519"/>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A360F53-66F3-4618-BA26-76FB01ED6A1A}">
      <dsp:nvSpPr>
        <dsp:cNvPr id="0" name=""/>
        <dsp:cNvSpPr/>
      </dsp:nvSpPr>
      <dsp:spPr>
        <a:xfrm>
          <a:off x="321714" y="2898544"/>
          <a:ext cx="584935" cy="584935"/>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94904076-E69B-41CD-A1F5-E43E40F64E02}">
      <dsp:nvSpPr>
        <dsp:cNvPr id="0" name=""/>
        <dsp:cNvSpPr/>
      </dsp:nvSpPr>
      <dsp:spPr>
        <a:xfrm>
          <a:off x="1228364" y="2659253"/>
          <a:ext cx="8376010" cy="10635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2556" tIns="112556" rIns="112556" bIns="112556" numCol="1" spcCol="1270" anchor="ctr" anchorCtr="0">
          <a:noAutofit/>
        </a:bodyPr>
        <a:lstStyle/>
        <a:p>
          <a:pPr marL="0" lvl="0" indent="0" algn="l" defTabSz="800100">
            <a:lnSpc>
              <a:spcPct val="100000"/>
            </a:lnSpc>
            <a:spcBef>
              <a:spcPct val="0"/>
            </a:spcBef>
            <a:spcAft>
              <a:spcPct val="35000"/>
            </a:spcAft>
            <a:buNone/>
          </a:pPr>
          <a:r>
            <a:rPr lang="en-KE" sz="1800" kern="1200"/>
            <a:t>Needs assessments, how can we make NA timely, informative, holistic, transparent, and participatory as well as use it for effective programming</a:t>
          </a:r>
          <a:r>
            <a:rPr lang="en-GB" sz="1800" kern="1200"/>
            <a:t> ?</a:t>
          </a:r>
          <a:endParaRPr lang="en-US" sz="1800" kern="1200"/>
        </a:p>
      </dsp:txBody>
      <dsp:txXfrm>
        <a:off x="1228364" y="2659253"/>
        <a:ext cx="8376010" cy="106351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BF88BC0-1242-4C7B-BA0C-640C64329713}">
      <dsp:nvSpPr>
        <dsp:cNvPr id="0" name=""/>
        <dsp:cNvSpPr/>
      </dsp:nvSpPr>
      <dsp:spPr>
        <a:xfrm>
          <a:off x="2900381" y="735753"/>
          <a:ext cx="568032" cy="91440"/>
        </a:xfrm>
        <a:custGeom>
          <a:avLst/>
          <a:gdLst/>
          <a:ahLst/>
          <a:cxnLst/>
          <a:rect l="0" t="0" r="0" b="0"/>
          <a:pathLst>
            <a:path>
              <a:moveTo>
                <a:pt x="0" y="45720"/>
              </a:moveTo>
              <a:lnTo>
                <a:pt x="568032" y="45720"/>
              </a:lnTo>
            </a:path>
          </a:pathLst>
        </a:custGeom>
        <a:noFill/>
        <a:ln w="9525" cap="flat" cmpd="sng" algn="ctr">
          <a:solidFill>
            <a:schemeClr val="accent2">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effectLst>
              <a:outerShdw blurRad="38100" dist="38100" dir="2700000" algn="tl">
                <a:srgbClr val="000000">
                  <a:alpha val="43137"/>
                </a:srgbClr>
              </a:outerShdw>
            </a:effectLst>
          </a:endParaRPr>
        </a:p>
      </dsp:txBody>
      <dsp:txXfrm>
        <a:off x="3169431" y="778479"/>
        <a:ext cx="29931" cy="5986"/>
      </dsp:txXfrm>
    </dsp:sp>
    <dsp:sp modelId="{1BBC4BB2-9042-4060-ACF6-93920A0170A7}">
      <dsp:nvSpPr>
        <dsp:cNvPr id="0" name=""/>
        <dsp:cNvSpPr/>
      </dsp:nvSpPr>
      <dsp:spPr>
        <a:xfrm>
          <a:off x="299433" y="648"/>
          <a:ext cx="2602748" cy="1561648"/>
        </a:xfrm>
        <a:prstGeom prst="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en-KE" sz="1600" kern="1200" dirty="0">
              <a:effectLst>
                <a:outerShdw blurRad="38100" dist="38100" dir="2700000" algn="tl">
                  <a:srgbClr val="000000">
                    <a:alpha val="43137"/>
                  </a:srgbClr>
                </a:outerShdw>
              </a:effectLst>
            </a:rPr>
            <a:t>How do we monitor our education interventions </a:t>
          </a:r>
          <a:r>
            <a:rPr lang="en-GB" sz="1600" kern="1200" dirty="0">
              <a:effectLst>
                <a:outerShdw blurRad="38100" dist="38100" dir="2700000" algn="tl">
                  <a:srgbClr val="000000">
                    <a:alpha val="43137"/>
                  </a:srgbClr>
                </a:outerShdw>
              </a:effectLst>
            </a:rPr>
            <a:t>?</a:t>
          </a:r>
          <a:endParaRPr lang="en-US" sz="1600" kern="1200" dirty="0">
            <a:effectLst>
              <a:outerShdw blurRad="38100" dist="38100" dir="2700000" algn="tl">
                <a:srgbClr val="000000">
                  <a:alpha val="43137"/>
                </a:srgbClr>
              </a:outerShdw>
            </a:effectLst>
          </a:endParaRPr>
        </a:p>
      </dsp:txBody>
      <dsp:txXfrm>
        <a:off x="299433" y="648"/>
        <a:ext cx="2602748" cy="1561648"/>
      </dsp:txXfrm>
    </dsp:sp>
    <dsp:sp modelId="{2A0BAC29-47AA-4A03-9831-B5FA2FBEF0CC}">
      <dsp:nvSpPr>
        <dsp:cNvPr id="0" name=""/>
        <dsp:cNvSpPr/>
      </dsp:nvSpPr>
      <dsp:spPr>
        <a:xfrm>
          <a:off x="6101761" y="735753"/>
          <a:ext cx="568032" cy="91440"/>
        </a:xfrm>
        <a:custGeom>
          <a:avLst/>
          <a:gdLst/>
          <a:ahLst/>
          <a:cxnLst/>
          <a:rect l="0" t="0" r="0" b="0"/>
          <a:pathLst>
            <a:path>
              <a:moveTo>
                <a:pt x="0" y="45720"/>
              </a:moveTo>
              <a:lnTo>
                <a:pt x="568032" y="45720"/>
              </a:lnTo>
            </a:path>
          </a:pathLst>
        </a:custGeom>
        <a:noFill/>
        <a:ln w="9525" cap="flat" cmpd="sng" algn="ctr">
          <a:solidFill>
            <a:schemeClr val="accent2">
              <a:hueOff val="-1130992"/>
              <a:satOff val="3728"/>
              <a:lumOff val="3987"/>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effectLst>
              <a:outerShdw blurRad="38100" dist="38100" dir="2700000" algn="tl">
                <a:srgbClr val="000000">
                  <a:alpha val="43137"/>
                </a:srgbClr>
              </a:outerShdw>
            </a:effectLst>
          </a:endParaRPr>
        </a:p>
      </dsp:txBody>
      <dsp:txXfrm>
        <a:off x="6370811" y="778479"/>
        <a:ext cx="29931" cy="5986"/>
      </dsp:txXfrm>
    </dsp:sp>
    <dsp:sp modelId="{7A6C82E6-C555-47A5-A4AC-B5ACD1EE2207}">
      <dsp:nvSpPr>
        <dsp:cNvPr id="0" name=""/>
        <dsp:cNvSpPr/>
      </dsp:nvSpPr>
      <dsp:spPr>
        <a:xfrm>
          <a:off x="3500813" y="648"/>
          <a:ext cx="2602748" cy="1561648"/>
        </a:xfrm>
        <a:prstGeom prst="rect">
          <a:avLst/>
        </a:prstGeom>
        <a:solidFill>
          <a:schemeClr val="accent2">
            <a:hueOff val="-848244"/>
            <a:satOff val="2796"/>
            <a:lumOff val="299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en-KE" sz="1600" kern="1200">
              <a:effectLst>
                <a:outerShdw blurRad="38100" dist="38100" dir="2700000" algn="tl">
                  <a:srgbClr val="000000">
                    <a:alpha val="43137"/>
                  </a:srgbClr>
                </a:outerShdw>
              </a:effectLst>
            </a:rPr>
            <a:t>Ideas for classroom monitoring, reporting and management of evolving needs of children</a:t>
          </a:r>
          <a:r>
            <a:rPr lang="en-GB" sz="1600" kern="1200">
              <a:effectLst>
                <a:outerShdw blurRad="38100" dist="38100" dir="2700000" algn="tl">
                  <a:srgbClr val="000000">
                    <a:alpha val="43137"/>
                  </a:srgbClr>
                </a:outerShdw>
              </a:effectLst>
            </a:rPr>
            <a:t> </a:t>
          </a:r>
          <a:endParaRPr lang="en-US" sz="1600" kern="1200">
            <a:effectLst>
              <a:outerShdw blurRad="38100" dist="38100" dir="2700000" algn="tl">
                <a:srgbClr val="000000">
                  <a:alpha val="43137"/>
                </a:srgbClr>
              </a:outerShdw>
            </a:effectLst>
          </a:endParaRPr>
        </a:p>
      </dsp:txBody>
      <dsp:txXfrm>
        <a:off x="3500813" y="648"/>
        <a:ext cx="2602748" cy="1561648"/>
      </dsp:txXfrm>
    </dsp:sp>
    <dsp:sp modelId="{B5353BB2-1AE1-4FB3-9A41-BD9E46D7F533}">
      <dsp:nvSpPr>
        <dsp:cNvPr id="0" name=""/>
        <dsp:cNvSpPr/>
      </dsp:nvSpPr>
      <dsp:spPr>
        <a:xfrm>
          <a:off x="1600807" y="1560497"/>
          <a:ext cx="6402760" cy="568032"/>
        </a:xfrm>
        <a:custGeom>
          <a:avLst/>
          <a:gdLst/>
          <a:ahLst/>
          <a:cxnLst/>
          <a:rect l="0" t="0" r="0" b="0"/>
          <a:pathLst>
            <a:path>
              <a:moveTo>
                <a:pt x="6402760" y="0"/>
              </a:moveTo>
              <a:lnTo>
                <a:pt x="6402760" y="301116"/>
              </a:lnTo>
              <a:lnTo>
                <a:pt x="0" y="301116"/>
              </a:lnTo>
              <a:lnTo>
                <a:pt x="0" y="568032"/>
              </a:lnTo>
            </a:path>
          </a:pathLst>
        </a:custGeom>
        <a:noFill/>
        <a:ln w="9525" cap="flat" cmpd="sng" algn="ctr">
          <a:solidFill>
            <a:schemeClr val="accent2">
              <a:hueOff val="-2261984"/>
              <a:satOff val="7457"/>
              <a:lumOff val="7974"/>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effectLst>
              <a:outerShdw blurRad="38100" dist="38100" dir="2700000" algn="tl">
                <a:srgbClr val="000000">
                  <a:alpha val="43137"/>
                </a:srgbClr>
              </a:outerShdw>
            </a:effectLst>
          </a:endParaRPr>
        </a:p>
      </dsp:txBody>
      <dsp:txXfrm>
        <a:off x="4641420" y="1841520"/>
        <a:ext cx="321534" cy="5986"/>
      </dsp:txXfrm>
    </dsp:sp>
    <dsp:sp modelId="{E03EE0CC-73DD-4D40-8481-CF4CA894EB0F}">
      <dsp:nvSpPr>
        <dsp:cNvPr id="0" name=""/>
        <dsp:cNvSpPr/>
      </dsp:nvSpPr>
      <dsp:spPr>
        <a:xfrm>
          <a:off x="6702193" y="648"/>
          <a:ext cx="2602748" cy="1561648"/>
        </a:xfrm>
        <a:prstGeom prst="rect">
          <a:avLst/>
        </a:prstGeom>
        <a:solidFill>
          <a:schemeClr val="accent2">
            <a:hueOff val="-1696488"/>
            <a:satOff val="5592"/>
            <a:lumOff val="5981"/>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en-GB" sz="1600" kern="1200">
              <a:effectLst>
                <a:outerShdw blurRad="38100" dist="38100" dir="2700000" algn="tl">
                  <a:srgbClr val="000000">
                    <a:alpha val="43137"/>
                  </a:srgbClr>
                </a:outerShdw>
              </a:effectLst>
            </a:rPr>
            <a:t>Classroom observation ( Setting behind classroom, observation of teachers, attendance checklist, Child-centred approach ) can you think of other approaches. </a:t>
          </a:r>
          <a:endParaRPr lang="en-US" sz="1600" kern="1200">
            <a:effectLst>
              <a:outerShdw blurRad="38100" dist="38100" dir="2700000" algn="tl">
                <a:srgbClr val="000000">
                  <a:alpha val="43137"/>
                </a:srgbClr>
              </a:outerShdw>
            </a:effectLst>
          </a:endParaRPr>
        </a:p>
      </dsp:txBody>
      <dsp:txXfrm>
        <a:off x="6702193" y="648"/>
        <a:ext cx="2602748" cy="1561648"/>
      </dsp:txXfrm>
    </dsp:sp>
    <dsp:sp modelId="{C7FA2EF1-1690-4053-8D44-D7280FB896A9}">
      <dsp:nvSpPr>
        <dsp:cNvPr id="0" name=""/>
        <dsp:cNvSpPr/>
      </dsp:nvSpPr>
      <dsp:spPr>
        <a:xfrm>
          <a:off x="2900381" y="2896033"/>
          <a:ext cx="568032" cy="91440"/>
        </a:xfrm>
        <a:custGeom>
          <a:avLst/>
          <a:gdLst/>
          <a:ahLst/>
          <a:cxnLst/>
          <a:rect l="0" t="0" r="0" b="0"/>
          <a:pathLst>
            <a:path>
              <a:moveTo>
                <a:pt x="0" y="45720"/>
              </a:moveTo>
              <a:lnTo>
                <a:pt x="568032" y="45720"/>
              </a:lnTo>
            </a:path>
          </a:pathLst>
        </a:custGeom>
        <a:noFill/>
        <a:ln w="9525" cap="flat" cmpd="sng" algn="ctr">
          <a:solidFill>
            <a:schemeClr val="accent2">
              <a:hueOff val="-3392975"/>
              <a:satOff val="11185"/>
              <a:lumOff val="11961"/>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effectLst>
              <a:outerShdw blurRad="38100" dist="38100" dir="2700000" algn="tl">
                <a:srgbClr val="000000">
                  <a:alpha val="43137"/>
                </a:srgbClr>
              </a:outerShdw>
            </a:effectLst>
          </a:endParaRPr>
        </a:p>
      </dsp:txBody>
      <dsp:txXfrm>
        <a:off x="3169431" y="2938760"/>
        <a:ext cx="29931" cy="5986"/>
      </dsp:txXfrm>
    </dsp:sp>
    <dsp:sp modelId="{717B3658-BF30-4ACF-B4ED-FA470F7A3E9E}">
      <dsp:nvSpPr>
        <dsp:cNvPr id="0" name=""/>
        <dsp:cNvSpPr/>
      </dsp:nvSpPr>
      <dsp:spPr>
        <a:xfrm>
          <a:off x="299433" y="2160929"/>
          <a:ext cx="2602748" cy="1561648"/>
        </a:xfrm>
        <a:prstGeom prst="rect">
          <a:avLst/>
        </a:prstGeom>
        <a:solidFill>
          <a:schemeClr val="accent2">
            <a:hueOff val="-2544732"/>
            <a:satOff val="8389"/>
            <a:lumOff val="8971"/>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en-GB" sz="1600" kern="1200">
              <a:effectLst>
                <a:outerShdw blurRad="38100" dist="38100" dir="2700000" algn="tl">
                  <a:srgbClr val="000000">
                    <a:alpha val="43137"/>
                  </a:srgbClr>
                </a:outerShdw>
              </a:effectLst>
            </a:rPr>
            <a:t>Joint monitoring exercises with MoE</a:t>
          </a:r>
          <a:endParaRPr lang="en-US" sz="1600" kern="1200">
            <a:effectLst>
              <a:outerShdw blurRad="38100" dist="38100" dir="2700000" algn="tl">
                <a:srgbClr val="000000">
                  <a:alpha val="43137"/>
                </a:srgbClr>
              </a:outerShdw>
            </a:effectLst>
          </a:endParaRPr>
        </a:p>
      </dsp:txBody>
      <dsp:txXfrm>
        <a:off x="299433" y="2160929"/>
        <a:ext cx="2602748" cy="1561648"/>
      </dsp:txXfrm>
    </dsp:sp>
    <dsp:sp modelId="{22E794E1-D1D7-4438-8B32-AF924867CDEF}">
      <dsp:nvSpPr>
        <dsp:cNvPr id="0" name=""/>
        <dsp:cNvSpPr/>
      </dsp:nvSpPr>
      <dsp:spPr>
        <a:xfrm>
          <a:off x="3500813" y="2160929"/>
          <a:ext cx="2602748" cy="1561648"/>
        </a:xfrm>
        <a:prstGeom prst="rect">
          <a:avLst/>
        </a:prstGeom>
        <a:solidFill>
          <a:schemeClr val="accent2">
            <a:hueOff val="-3392975"/>
            <a:satOff val="11185"/>
            <a:lumOff val="11961"/>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en-GB" sz="1600" kern="1200">
              <a:effectLst>
                <a:outerShdw blurRad="38100" dist="38100" dir="2700000" algn="tl">
                  <a:srgbClr val="000000">
                    <a:alpha val="43137"/>
                  </a:srgbClr>
                </a:outerShdw>
              </a:effectLst>
            </a:rPr>
            <a:t>Output: Monitoring report (Overview, names and lists of persons involved, what monitored, how,  challenges observed and recommendations)</a:t>
          </a:r>
          <a:endParaRPr lang="en-US" sz="1600" kern="1200">
            <a:effectLst>
              <a:outerShdw blurRad="38100" dist="38100" dir="2700000" algn="tl">
                <a:srgbClr val="000000">
                  <a:alpha val="43137"/>
                </a:srgbClr>
              </a:outerShdw>
            </a:effectLst>
          </a:endParaRPr>
        </a:p>
      </dsp:txBody>
      <dsp:txXfrm>
        <a:off x="3500813" y="2160929"/>
        <a:ext cx="2602748" cy="1561648"/>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6510FE-B4F8-492B-A038-B1C7DCEE57E0}">
      <dsp:nvSpPr>
        <dsp:cNvPr id="0" name=""/>
        <dsp:cNvSpPr/>
      </dsp:nvSpPr>
      <dsp:spPr>
        <a:xfrm>
          <a:off x="0" y="43343"/>
          <a:ext cx="5913437" cy="2246400"/>
        </a:xfrm>
        <a:prstGeom prst="roundRect">
          <a:avLst/>
        </a:prstGeom>
        <a:gradFill rotWithShape="0">
          <a:gsLst>
            <a:gs pos="0">
              <a:schemeClr val="accent2">
                <a:hueOff val="0"/>
                <a:satOff val="0"/>
                <a:lumOff val="0"/>
                <a:alphaOff val="0"/>
                <a:tint val="98000"/>
                <a:satMod val="110000"/>
                <a:lumMod val="104000"/>
              </a:schemeClr>
            </a:gs>
            <a:gs pos="69000">
              <a:schemeClr val="accent2">
                <a:hueOff val="0"/>
                <a:satOff val="0"/>
                <a:lumOff val="0"/>
                <a:alphaOff val="0"/>
                <a:shade val="88000"/>
                <a:satMod val="130000"/>
                <a:lumMod val="92000"/>
              </a:schemeClr>
            </a:gs>
            <a:gs pos="100000">
              <a:schemeClr val="accent2">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GB" sz="2000" kern="1200"/>
            <a:t>The comparison of actual intervention impacts against the agreed strategic plans. It looks at what the intervention set out to do (objectives), what has been accomplished (impacts), and how it was accomplished (processes). It can be used for an ongoing intervention or to draw lessons learned from a completed intervention.</a:t>
          </a:r>
          <a:endParaRPr lang="en-US" sz="2000" kern="1200"/>
        </a:p>
      </dsp:txBody>
      <dsp:txXfrm>
        <a:off x="109660" y="153003"/>
        <a:ext cx="5694117" cy="2027080"/>
      </dsp:txXfrm>
    </dsp:sp>
    <dsp:sp modelId="{615A5A83-E3C7-4CEE-8F7D-239DD4819CCC}">
      <dsp:nvSpPr>
        <dsp:cNvPr id="0" name=""/>
        <dsp:cNvSpPr/>
      </dsp:nvSpPr>
      <dsp:spPr>
        <a:xfrm>
          <a:off x="0" y="2347343"/>
          <a:ext cx="5913437" cy="2246400"/>
        </a:xfrm>
        <a:prstGeom prst="roundRect">
          <a:avLst/>
        </a:prstGeom>
        <a:gradFill rotWithShape="0">
          <a:gsLst>
            <a:gs pos="0">
              <a:schemeClr val="accent2">
                <a:hueOff val="-3392975"/>
                <a:satOff val="11185"/>
                <a:lumOff val="11961"/>
                <a:alphaOff val="0"/>
                <a:tint val="98000"/>
                <a:satMod val="110000"/>
                <a:lumMod val="104000"/>
              </a:schemeClr>
            </a:gs>
            <a:gs pos="69000">
              <a:schemeClr val="accent2">
                <a:hueOff val="-3392975"/>
                <a:satOff val="11185"/>
                <a:lumOff val="11961"/>
                <a:alphaOff val="0"/>
                <a:shade val="88000"/>
                <a:satMod val="130000"/>
                <a:lumMod val="92000"/>
              </a:schemeClr>
            </a:gs>
            <a:gs pos="100000">
              <a:schemeClr val="accent2">
                <a:hueOff val="-3392975"/>
                <a:satOff val="11185"/>
                <a:lumOff val="11961"/>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GB" sz="2000" kern="1200"/>
            <a:t>In the context of teaching and learning, evaluation refers to the systematic process of judging learner performance, teaching instructions, and making evidence-informed decisions to enhance overall educational outcomes.</a:t>
          </a:r>
          <a:endParaRPr lang="en-US" sz="2000" kern="1200"/>
        </a:p>
      </dsp:txBody>
      <dsp:txXfrm>
        <a:off x="109660" y="2457003"/>
        <a:ext cx="5694117" cy="202708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F4A01D7-30DC-452E-8EE6-C9E0C56E9D5E}">
      <dsp:nvSpPr>
        <dsp:cNvPr id="0" name=""/>
        <dsp:cNvSpPr/>
      </dsp:nvSpPr>
      <dsp:spPr>
        <a:xfrm>
          <a:off x="916421" y="703352"/>
          <a:ext cx="1248996" cy="1248996"/>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0940D960-1E9E-43D7-A17A-5E5A6D7B766E}">
      <dsp:nvSpPr>
        <dsp:cNvPr id="0" name=""/>
        <dsp:cNvSpPr/>
      </dsp:nvSpPr>
      <dsp:spPr>
        <a:xfrm>
          <a:off x="153146" y="2299874"/>
          <a:ext cx="2775546"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00100">
            <a:lnSpc>
              <a:spcPct val="90000"/>
            </a:lnSpc>
            <a:spcBef>
              <a:spcPct val="0"/>
            </a:spcBef>
            <a:spcAft>
              <a:spcPct val="35000"/>
            </a:spcAft>
            <a:buNone/>
          </a:pPr>
          <a:r>
            <a:rPr lang="en-GB" sz="1800" kern="1200"/>
            <a:t>What is Education in Emergencies (EiE) ? </a:t>
          </a:r>
          <a:endParaRPr lang="en-US" sz="1800" kern="1200"/>
        </a:p>
      </dsp:txBody>
      <dsp:txXfrm>
        <a:off x="153146" y="2299874"/>
        <a:ext cx="2775546" cy="720000"/>
      </dsp:txXfrm>
    </dsp:sp>
    <dsp:sp modelId="{3946EB09-112D-435F-8C10-A636A768ECFE}">
      <dsp:nvSpPr>
        <dsp:cNvPr id="0" name=""/>
        <dsp:cNvSpPr/>
      </dsp:nvSpPr>
      <dsp:spPr>
        <a:xfrm>
          <a:off x="4177689" y="703352"/>
          <a:ext cx="1248996" cy="1248996"/>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2B363160-D3AD-45EF-8563-E573039BB080}">
      <dsp:nvSpPr>
        <dsp:cNvPr id="0" name=""/>
        <dsp:cNvSpPr/>
      </dsp:nvSpPr>
      <dsp:spPr>
        <a:xfrm>
          <a:off x="3414414" y="2299874"/>
          <a:ext cx="2775546"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00100">
            <a:lnSpc>
              <a:spcPct val="90000"/>
            </a:lnSpc>
            <a:spcBef>
              <a:spcPct val="0"/>
            </a:spcBef>
            <a:spcAft>
              <a:spcPct val="35000"/>
            </a:spcAft>
            <a:buNone/>
          </a:pPr>
          <a:r>
            <a:rPr lang="en-GB" sz="1800" kern="1200"/>
            <a:t>How do we design EiE ? When is EiE relevant ? </a:t>
          </a:r>
          <a:endParaRPr lang="en-US" sz="1800" kern="1200"/>
        </a:p>
      </dsp:txBody>
      <dsp:txXfrm>
        <a:off x="3414414" y="2299874"/>
        <a:ext cx="2775546" cy="720000"/>
      </dsp:txXfrm>
    </dsp:sp>
    <dsp:sp modelId="{3CB33D54-9238-4D9B-8B8C-423B6D12B18C}">
      <dsp:nvSpPr>
        <dsp:cNvPr id="0" name=""/>
        <dsp:cNvSpPr/>
      </dsp:nvSpPr>
      <dsp:spPr>
        <a:xfrm>
          <a:off x="7438957" y="703352"/>
          <a:ext cx="1248996" cy="1248996"/>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824EBC44-CB80-49FC-8449-DDC85BF3FD4A}">
      <dsp:nvSpPr>
        <dsp:cNvPr id="0" name=""/>
        <dsp:cNvSpPr/>
      </dsp:nvSpPr>
      <dsp:spPr>
        <a:xfrm>
          <a:off x="6675681" y="2299874"/>
          <a:ext cx="2775546"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00100">
            <a:lnSpc>
              <a:spcPct val="90000"/>
            </a:lnSpc>
            <a:spcBef>
              <a:spcPct val="0"/>
            </a:spcBef>
            <a:spcAft>
              <a:spcPct val="35000"/>
            </a:spcAft>
            <a:buNone/>
          </a:pPr>
          <a:r>
            <a:rPr lang="en-GB" sz="1800" kern="1200" dirty="0"/>
            <a:t>How can we introduce EiE ( Step by step process if you can  ? </a:t>
          </a:r>
          <a:endParaRPr lang="en-US" sz="1800" kern="1200" dirty="0"/>
        </a:p>
      </dsp:txBody>
      <dsp:txXfrm>
        <a:off x="6675681" y="2299874"/>
        <a:ext cx="2775546" cy="72000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8C46E81-E95D-4CFC-A1A8-26B029698D64}">
      <dsp:nvSpPr>
        <dsp:cNvPr id="0" name=""/>
        <dsp:cNvSpPr/>
      </dsp:nvSpPr>
      <dsp:spPr>
        <a:xfrm>
          <a:off x="4707095" y="2318544"/>
          <a:ext cx="1040173" cy="1456248"/>
        </a:xfrm>
        <a:prstGeom prst="rect">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8100" tIns="0" rIns="57150" bIns="12700" numCol="1" spcCol="1270" anchor="ctr" anchorCtr="0">
          <a:noAutofit/>
        </a:bodyPr>
        <a:lstStyle/>
        <a:p>
          <a:pPr marL="0" lvl="0" indent="0" algn="r" defTabSz="444500">
            <a:lnSpc>
              <a:spcPct val="90000"/>
            </a:lnSpc>
            <a:spcBef>
              <a:spcPct val="0"/>
            </a:spcBef>
            <a:spcAft>
              <a:spcPct val="35000"/>
            </a:spcAft>
            <a:buNone/>
          </a:pPr>
          <a:r>
            <a:rPr lang="en-GB" sz="1000" kern="1200"/>
            <a:t>Gender in EiE response</a:t>
          </a:r>
          <a:endParaRPr lang="en-US" sz="1000" kern="1200"/>
        </a:p>
      </dsp:txBody>
      <dsp:txXfrm rot="16200000">
        <a:off x="4926186" y="2838633"/>
        <a:ext cx="1310623" cy="270445"/>
      </dsp:txXfrm>
    </dsp:sp>
    <dsp:sp modelId="{07F56890-9B51-40D9-81B2-F7E76F8DB1BA}">
      <dsp:nvSpPr>
        <dsp:cNvPr id="0" name=""/>
        <dsp:cNvSpPr/>
      </dsp:nvSpPr>
      <dsp:spPr>
        <a:xfrm>
          <a:off x="3571715" y="1948017"/>
          <a:ext cx="1040173" cy="1826774"/>
        </a:xfrm>
        <a:prstGeom prst="rect">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8100" tIns="0" rIns="57150" bIns="12700" numCol="1" spcCol="1270" anchor="ctr" anchorCtr="0">
          <a:noAutofit/>
        </a:bodyPr>
        <a:lstStyle/>
        <a:p>
          <a:pPr marL="0" lvl="0" indent="0" algn="r" defTabSz="444500">
            <a:lnSpc>
              <a:spcPct val="90000"/>
            </a:lnSpc>
            <a:spcBef>
              <a:spcPct val="0"/>
            </a:spcBef>
            <a:spcAft>
              <a:spcPct val="35000"/>
            </a:spcAft>
            <a:buNone/>
          </a:pPr>
          <a:r>
            <a:rPr lang="en-GB" sz="1000" kern="1200"/>
            <a:t>CPiE – EiE integration </a:t>
          </a:r>
          <a:endParaRPr lang="en-US" sz="1000" kern="1200"/>
        </a:p>
      </dsp:txBody>
      <dsp:txXfrm rot="16200000">
        <a:off x="3624069" y="2634843"/>
        <a:ext cx="1644097" cy="270445"/>
      </dsp:txXfrm>
    </dsp:sp>
    <dsp:sp modelId="{D7F020FD-6A28-44B6-A360-62C677EFB5C9}">
      <dsp:nvSpPr>
        <dsp:cNvPr id="0" name=""/>
        <dsp:cNvSpPr/>
      </dsp:nvSpPr>
      <dsp:spPr>
        <a:xfrm>
          <a:off x="2436927" y="1571320"/>
          <a:ext cx="1040173" cy="2203471"/>
        </a:xfrm>
        <a:prstGeom prst="rect">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8100" tIns="0" rIns="57150" bIns="12700" numCol="1" spcCol="1270" anchor="ctr" anchorCtr="0">
          <a:noAutofit/>
        </a:bodyPr>
        <a:lstStyle/>
        <a:p>
          <a:pPr marL="0" lvl="0" indent="0" algn="r" defTabSz="444500">
            <a:lnSpc>
              <a:spcPct val="90000"/>
            </a:lnSpc>
            <a:spcBef>
              <a:spcPct val="0"/>
            </a:spcBef>
            <a:spcAft>
              <a:spcPct val="35000"/>
            </a:spcAft>
            <a:buNone/>
          </a:pPr>
          <a:r>
            <a:rPr lang="en-GB" sz="1000" kern="1200"/>
            <a:t>MHPSS – SEL </a:t>
          </a:r>
          <a:endParaRPr lang="en-US" sz="1000" kern="1200"/>
        </a:p>
      </dsp:txBody>
      <dsp:txXfrm rot="16200000">
        <a:off x="2319767" y="2427660"/>
        <a:ext cx="1983124" cy="270445"/>
      </dsp:txXfrm>
    </dsp:sp>
    <dsp:sp modelId="{F22AE526-CF9D-435C-9543-E2499AB43C2D}">
      <dsp:nvSpPr>
        <dsp:cNvPr id="0" name=""/>
        <dsp:cNvSpPr/>
      </dsp:nvSpPr>
      <dsp:spPr>
        <a:xfrm>
          <a:off x="1301547" y="1200794"/>
          <a:ext cx="1040173" cy="2573997"/>
        </a:xfrm>
        <a:prstGeom prst="rect">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8100" tIns="0" rIns="57150" bIns="12700" numCol="1" spcCol="1270" anchor="ctr" anchorCtr="0">
          <a:noAutofit/>
        </a:bodyPr>
        <a:lstStyle/>
        <a:p>
          <a:pPr marL="0" lvl="0" indent="0" algn="r" defTabSz="444500">
            <a:lnSpc>
              <a:spcPct val="90000"/>
            </a:lnSpc>
            <a:spcBef>
              <a:spcPct val="0"/>
            </a:spcBef>
            <a:spcAft>
              <a:spcPct val="35000"/>
            </a:spcAft>
            <a:buNone/>
          </a:pPr>
          <a:r>
            <a:rPr lang="en-GB" sz="1000" kern="1200"/>
            <a:t>INEE MS standards</a:t>
          </a:r>
          <a:endParaRPr lang="en-US" sz="1000" kern="1200"/>
        </a:p>
      </dsp:txBody>
      <dsp:txXfrm rot="16200000">
        <a:off x="1017650" y="2223870"/>
        <a:ext cx="2316598" cy="270445"/>
      </dsp:txXfrm>
    </dsp:sp>
    <dsp:sp modelId="{02047EB0-7876-4167-BEA0-07540C7F9ADA}">
      <dsp:nvSpPr>
        <dsp:cNvPr id="0" name=""/>
        <dsp:cNvSpPr/>
      </dsp:nvSpPr>
      <dsp:spPr>
        <a:xfrm>
          <a:off x="166167" y="849367"/>
          <a:ext cx="1040173" cy="2924249"/>
        </a:xfrm>
        <a:prstGeom prst="rect">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8100" tIns="0" rIns="57150" bIns="12700" numCol="1" spcCol="1270" anchor="ctr" anchorCtr="0">
          <a:noAutofit/>
        </a:bodyPr>
        <a:lstStyle/>
        <a:p>
          <a:pPr marL="0" lvl="0" indent="0" algn="r" defTabSz="444500">
            <a:lnSpc>
              <a:spcPct val="90000"/>
            </a:lnSpc>
            <a:spcBef>
              <a:spcPct val="0"/>
            </a:spcBef>
            <a:spcAft>
              <a:spcPct val="35000"/>
            </a:spcAft>
            <a:buNone/>
          </a:pPr>
          <a:r>
            <a:rPr lang="en-GB" sz="1000" kern="1200"/>
            <a:t>First phase response </a:t>
          </a:r>
          <a:endParaRPr lang="en-US" sz="1000" kern="1200"/>
        </a:p>
      </dsp:txBody>
      <dsp:txXfrm rot="16200000">
        <a:off x="-275342" y="2030056"/>
        <a:ext cx="2631824" cy="270445"/>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4332BBF-B91B-46C8-ACF0-C09BC66C7249}">
      <dsp:nvSpPr>
        <dsp:cNvPr id="0" name=""/>
        <dsp:cNvSpPr/>
      </dsp:nvSpPr>
      <dsp:spPr>
        <a:xfrm>
          <a:off x="916421" y="318636"/>
          <a:ext cx="1248996" cy="1248996"/>
        </a:xfrm>
        <a:prstGeom prst="rect">
          <a:avLst/>
        </a:prstGeom>
        <a:blipFill>
          <a:blip xmlns:r="http://schemas.openxmlformats.org/officeDocument/2006/relationships">
            <a:extLst>
              <a:ext uri="{96DAC541-7B7A-43D3-8B79-37D633B846F1}">
                <asvg:svgBlip xmlns:asvg="http://schemas.microsoft.com/office/drawing/2016/SVG/main" r:embed="rId1"/>
              </a:ext>
            </a:extLst>
          </a:blip>
          <a:srcRect/>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CBD3922F-DD06-465C-87BD-F069C7A83E1F}">
      <dsp:nvSpPr>
        <dsp:cNvPr id="0" name=""/>
        <dsp:cNvSpPr/>
      </dsp:nvSpPr>
      <dsp:spPr>
        <a:xfrm>
          <a:off x="153146" y="1970857"/>
          <a:ext cx="2775546" cy="1035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pPr>
          <a:r>
            <a:rPr lang="en-GB" sz="1100" kern="1200" dirty="0"/>
            <a:t>EiE : The quality learning opportunities for all ages in situations of crisis, including early childhood development, primary, secondary, non-formal, technical, vocational, higher, and adult education. Education in emergencies provides physical, psychosocial, and cognitive protection that can sustain and save lives.</a:t>
          </a:r>
          <a:endParaRPr lang="en-US" sz="1100" kern="1200" dirty="0"/>
        </a:p>
      </dsp:txBody>
      <dsp:txXfrm>
        <a:off x="153146" y="1970857"/>
        <a:ext cx="2775546" cy="1035000"/>
      </dsp:txXfrm>
    </dsp:sp>
    <dsp:sp modelId="{D8F6FB8E-6DEA-47B4-8ED0-A1545E1483E0}">
      <dsp:nvSpPr>
        <dsp:cNvPr id="0" name=""/>
        <dsp:cNvSpPr/>
      </dsp:nvSpPr>
      <dsp:spPr>
        <a:xfrm>
          <a:off x="4177689" y="318636"/>
          <a:ext cx="1248996" cy="1248996"/>
        </a:xfrm>
        <a:prstGeom prst="rect">
          <a:avLst/>
        </a:prstGeom>
        <a:blipFill>
          <a:blip xmlns:r="http://schemas.openxmlformats.org/officeDocument/2006/relationships">
            <a:extLst>
              <a:ext uri="{96DAC541-7B7A-43D3-8B79-37D633B846F1}">
                <asvg:svgBlip xmlns:asvg="http://schemas.microsoft.com/office/drawing/2016/SVG/main" r:embed="rId2"/>
              </a:ext>
            </a:extLst>
          </a:blip>
          <a:srcRect/>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359D1C6C-5EF5-4F43-ACC1-BBC73252FE1A}">
      <dsp:nvSpPr>
        <dsp:cNvPr id="0" name=""/>
        <dsp:cNvSpPr/>
      </dsp:nvSpPr>
      <dsp:spPr>
        <a:xfrm>
          <a:off x="3414414" y="1970857"/>
          <a:ext cx="2775546" cy="1035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pPr>
          <a:r>
            <a:rPr lang="en-GB" sz="1100" kern="1200"/>
            <a:t>Common situations of crisis in which education in emergencies is essential include conflicts, protracted crises, situations of violence, forced displacement, disasters, and public health emergencies. </a:t>
          </a:r>
          <a:endParaRPr lang="en-US" sz="1100" kern="1200"/>
        </a:p>
      </dsp:txBody>
      <dsp:txXfrm>
        <a:off x="3414414" y="1970857"/>
        <a:ext cx="2775546" cy="1035000"/>
      </dsp:txXfrm>
    </dsp:sp>
    <dsp:sp modelId="{4968888F-8EC0-4F3E-9A3A-C149DEF90794}">
      <dsp:nvSpPr>
        <dsp:cNvPr id="0" name=""/>
        <dsp:cNvSpPr/>
      </dsp:nvSpPr>
      <dsp:spPr>
        <a:xfrm>
          <a:off x="7438957" y="318636"/>
          <a:ext cx="1248996" cy="1248996"/>
        </a:xfrm>
        <a:prstGeom prst="rect">
          <a:avLst/>
        </a:prstGeom>
        <a:blipFill>
          <a:blip xmlns:r="http://schemas.openxmlformats.org/officeDocument/2006/relationships">
            <a:extLst>
              <a:ext uri="{96DAC541-7B7A-43D3-8B79-37D633B846F1}">
                <asvg:svgBlip xmlns:asvg="http://schemas.microsoft.com/office/drawing/2016/SVG/main" r:embed="rId3"/>
              </a:ext>
            </a:extLst>
          </a:blip>
          <a:srcRect/>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AECDFF30-85CA-4E26-841A-3B7847C0AB64}">
      <dsp:nvSpPr>
        <dsp:cNvPr id="0" name=""/>
        <dsp:cNvSpPr/>
      </dsp:nvSpPr>
      <dsp:spPr>
        <a:xfrm>
          <a:off x="6675681" y="1970857"/>
          <a:ext cx="2775546" cy="1035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pPr>
          <a:r>
            <a:rPr lang="en-GB" sz="1100" kern="1200"/>
            <a:t>Education in emergencies is a wider concept than 'emergency education response,' which is an essential part of it.</a:t>
          </a:r>
          <a:endParaRPr lang="en-US" sz="1100" kern="1200"/>
        </a:p>
      </dsp:txBody>
      <dsp:txXfrm>
        <a:off x="6675681" y="1970857"/>
        <a:ext cx="2775546" cy="1035000"/>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10.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11.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13.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14.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1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6.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17.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layout18.xml><?xml version="1.0" encoding="utf-8"?>
<dgm:layoutDef xmlns:dgm="http://schemas.openxmlformats.org/drawingml/2006/diagram" xmlns:a="http://schemas.openxmlformats.org/drawingml/2006/main" uniqueId="urn:microsoft.com/office/officeart/2018/5/layout/IconLeafLabelList">
  <dgm:title val="Icon Leaf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round2DiagRect" r:blip="">
            <dgm:adjLst/>
            <dgm:extLst>
              <a:ext uri="{B698B0E9-8C71-41B9-8309-B3DCBF30829C}">
                <dgm1612:spPr xmlns:dgm1612="http://schemas.microsoft.com/office/drawing/2016/12/diagram">
                  <a:prstGeom prst="round2DiagRect">
                    <a:avLst>
                      <a:gd name="adj1" fmla="val 29727"/>
                      <a:gd name="adj2" fmla="val 0"/>
                    </a:avLst>
                  </a:prstGeom>
                </dgm1612:spPr>
              </a:ext>
            </dgm:ext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5.xml><?xml version="1.0" encoding="utf-8"?>
<dgm:layoutDef xmlns:dgm="http://schemas.openxmlformats.org/drawingml/2006/diagram" xmlns:a="http://schemas.openxmlformats.org/drawingml/2006/main" uniqueId="urn:microsoft.com/office/officeart/2005/8/layout/bProcess3">
  <dgm:title val=""/>
  <dgm:desc val=""/>
  <dgm:catLst>
    <dgm:cat type="process" pri="18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Lst>
        <dgm:ruleLst>
          <dgm:rule type="primFontSz" val="5"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8.xml><?xml version="1.0" encoding="utf-8"?>
<dgm:layoutDef xmlns:dgm="http://schemas.openxmlformats.org/drawingml/2006/diagram" xmlns:a="http://schemas.openxmlformats.org/drawingml/2006/main" uniqueId="urn:microsoft.com/office/officeart/2009/3/layout/BlockDescendingList">
  <dgm:title val=""/>
  <dgm:desc val=""/>
  <dgm:catLst>
    <dgm:cat type="list" pri="185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13" srcId="10" destId="11" srcOrd="0" destOrd="0"/>
        <dgm:cxn modelId="14" srcId="10" destId="12" srcOrd="0" destOrd="0"/>
        <dgm:cxn modelId="50" srcId="0" destId="20" srcOrd="1" destOrd="0"/>
        <dgm:cxn modelId="23" srcId="20" destId="21" srcOrd="0" destOrd="0"/>
        <dgm:cxn modelId="24" srcId="20" destId="22" srcOrd="0" destOrd="0"/>
        <dgm:cxn modelId="60" srcId="0" destId="30" srcOrd="2" destOrd="0"/>
        <dgm:cxn modelId="33" srcId="30" destId="31" srcOrd="0" destOrd="0"/>
        <dgm:cxn modelId="34" srcId="30" destId="32" srcOrd="0"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70">
          <dgm:prSet phldr="1"/>
        </dgm:pt>
      </dgm:ptLst>
      <dgm:cxnLst>
        <dgm:cxn modelId="40" srcId="0" destId="10" srcOrd="0" destOrd="0"/>
        <dgm:cxn modelId="50" srcId="0" destId="20" srcOrd="1" destOrd="0"/>
        <dgm:cxn modelId="60" srcId="0" destId="30" srcOrd="2" destOrd="0"/>
        <dgm:cxn modelId="80" srcId="0" destId="70" srcOrd="3" destOrd="0"/>
      </dgm:cxnLst>
      <dgm:bg/>
      <dgm:whole/>
    </dgm:dataModel>
  </dgm:clrData>
  <dgm:layoutNode name="Name0">
    <dgm:varLst>
      <dgm:chMax val="7"/>
      <dgm:chPref val="7"/>
      <dgm:dir/>
      <dgm:animLvl val="lvl"/>
    </dgm:varLst>
    <dgm:shape xmlns:r="http://schemas.openxmlformats.org/officeDocument/2006/relationships" r:blip="">
      <dgm:adjLst/>
    </dgm:shape>
    <dgm:choose name="Name1">
      <dgm:if name="Name2" axis="ch" ptType="node" func="cnt" op="equ" val="1">
        <dgm:alg type="composite">
          <dgm:param type="ar" val="0.5516"/>
        </dgm:alg>
        <dgm:choose name="Name3">
          <dgm:if name="Name4" func="var" arg="dir" op="equ" val="norm">
            <dgm:constrLst>
              <dgm:constr type="primFontSz" for="des" forName="childText_1" val="65"/>
              <dgm:constr type="primFontSz" for="des" forName="parentText_1" val="65"/>
              <dgm:constr type="primFontSz" for="des" forName="childText_1" refType="primFontSz" refFor="des" refForName="parentText_1" op="lte"/>
              <dgm:constr type="l" for="ch" forName="accentShape_1" refType="w" fact="0"/>
              <dgm:constr type="t" for="ch" forName="accentShape_1" refType="h" fact="0"/>
              <dgm:constr type="w" for="ch" forName="accentShape_1" refType="w" fact="0.7146"/>
              <dgm:constr type="h" for="ch" forName="accentShape_1" refType="h" fact="0.9952"/>
              <dgm:constr type="l" for="ch" forName="parentText_1" refType="w" fact="0.513"/>
              <dgm:constr type="t" for="ch" forName="parentText_1" refType="h" fact="0"/>
              <dgm:constr type="w" for="ch" forName="parentText_1" refType="w" refFor="ch" refForName="accentShape_1" fact="0.26"/>
              <dgm:constr type="h" for="ch" forName="parentText_1" refType="h" fact="0.78"/>
              <dgm:constr type="l" for="ch" forName="childText_1" refType="w" fact="0"/>
              <dgm:constr type="t" for="ch" forName="childText_1" refType="h" fact="0"/>
              <dgm:constr type="w" for="ch" forName="childText_1" refType="w" refFor="ch" refForName="accentShape_1" fact="0.71"/>
              <dgm:constr type="h" for="ch" forName="childText_1" refType="h"/>
            </dgm:constrLst>
          </dgm:if>
          <dgm:else name="Name5">
            <dgm:constrLst>
              <dgm:constr type="primFontSz" for="des" forName="childText_1" val="65"/>
              <dgm:constr type="primFontSz" for="des" forName="parentText_1" val="65"/>
              <dgm:constr type="primFontSz" for="des" forName="childText_1" refType="primFontSz" refFor="des" refForName="parentText_1" op="lte"/>
              <dgm:constr type="l" for="ch" forName="accentShape_1" refType="w" fact="0"/>
              <dgm:constr type="t" for="ch" forName="accentShape_1" refType="h" fact="0"/>
              <dgm:constr type="w" for="ch" forName="accentShape_1" refType="w" fact="0.7146"/>
              <dgm:constr type="h" for="ch" forName="accentShape_1" refType="h" fact="0.9952"/>
              <dgm:constr type="l" for="ch" forName="parentText_1" refType="w" fact="0.513"/>
              <dgm:constr type="t" for="ch" forName="parentText_1" refType="h" fact="0"/>
              <dgm:constr type="w" for="ch" forName="parentText_1" refType="w" refFor="ch" refForName="accentShape_1" fact="0.26"/>
              <dgm:constr type="h" for="ch" forName="parentText_1" refType="h" fact="0.78"/>
              <dgm:constr type="l" for="ch" forName="childText_1" refType="w" fact="0"/>
              <dgm:constr type="t" for="ch" forName="childText_1" refType="h" fact="0"/>
              <dgm:constr type="w" for="ch" forName="childText_1" refType="w" refFor="ch" refForName="accentShape_1" fact="0.71"/>
              <dgm:constr type="h" for="ch" forName="childText_1" refType="h"/>
            </dgm:constrLst>
          </dgm:else>
        </dgm:choose>
      </dgm:if>
      <dgm:if name="Name6" axis="ch" ptType="node" func="cnt" op="equ" val="2">
        <dgm:alg type="composite">
          <dgm:param type="ar" val="0.9804"/>
        </dgm:alg>
        <dgm:choose name="Name7">
          <dgm:if name="Name8" func="var" arg="dir" op="equ" val="norm">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parentText_2" refType="primFontSz" refFor="des" refForName="parentText_1" op="equ"/>
              <dgm:constr type="primFontSz" for="des" forName="childText_2" refType="primFontSz" refFor="des" refForName="childText_1" op="equ"/>
              <dgm:constr type="l" for="ch" forName="accentShape_2" refType="w" fact="0.4393"/>
              <dgm:constr type="t" for="ch" forName="accentShape_2" refType="h" fact="0.1192"/>
              <dgm:constr type="w" for="ch" forName="accentShape_2" refType="w" fact="0.4021"/>
              <dgm:constr type="h" for="ch" forName="accentShape_2" refType="h" fact="0.876"/>
              <dgm:constr type="l" for="ch" forName="accentShape_1" refType="w" fact="0"/>
              <dgm:constr type="t" for="ch" forName="accentShape_1" refType="h" fact="0"/>
              <dgm:constr type="w" for="ch" forName="accentShape_1" refType="w" fact="0.4021"/>
              <dgm:constr type="h" for="ch" forName="accentShape_1" refType="h" fact="0.9952"/>
              <dgm:constr type="l" for="ch" forName="parentText_1" refType="w" fact="0.2946"/>
              <dgm:constr type="t" for="ch" forName="parentText_1" refType="h" fact="0"/>
              <dgm:constr type="w" for="ch" forName="parentText_1" refType="w" refFor="ch" refForName="accentShape_1" fact="0.26"/>
              <dgm:constr type="h" for="ch" forName="parentText_1" refType="h" fact="0.78"/>
              <dgm:constr type="l" for="ch" forName="parentText_2" refType="w" fact="0.7339"/>
              <dgm:constr type="t" for="ch" forName="parentText_2" refType="h" fact="0.1192"/>
              <dgm:constr type="w" for="ch" forName="parentText_2" refType="w" refFor="ch" refForName="accentShape_1" fact="0.26"/>
              <dgm:constr type="h" for="ch" forName="parentText_2" refType="h" fact="0.78"/>
              <dgm:constr type="l" for="ch" forName="childText_1" refType="w" fact="0"/>
              <dgm:constr type="t" for="ch" forName="childText_1" refType="h" fact="0"/>
              <dgm:constr type="w" for="ch" forName="childText_1" refType="w" refFor="ch" refForName="accentShape_1" fact="0.71"/>
              <dgm:constr type="h" for="ch" forName="childText_1" refType="h"/>
              <dgm:constr type="l" for="ch" forName="childText_2" refType="w" fact="0.4393"/>
              <dgm:constr type="t" for="ch" forName="childText_2" refType="h" fact="0.1192"/>
              <dgm:constr type="w" for="ch" forName="childText_2" refType="w" refFor="ch" refForName="accentShape_2" fact="0.71"/>
              <dgm:constr type="h" for="ch" forName="childText_2" refType="h" fact="0.8808"/>
            </dgm:constrLst>
          </dgm:if>
          <dgm:else name="Name9">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parentText_2" refType="primFontSz" refFor="des" refForName="parentText_1" op="equ"/>
              <dgm:constr type="primFontSz" for="des" forName="childText_2" refType="primFontSz" refFor="des" refForName="childText_1" op="equ"/>
              <dgm:constr type="l" for="ch" forName="accentShape_1" refType="w" fact="0.4393"/>
              <dgm:constr type="t" for="ch" forName="accentShape_2" refType="h" fact="0.1192"/>
              <dgm:constr type="w" for="ch" forName="accentShape_2" refType="w" fact="0.4021"/>
              <dgm:constr type="h" for="ch" forName="accentShape_2" refType="h" fact="0.876"/>
              <dgm:constr type="l" for="ch" forName="accentShape_2" refType="w" fact="0"/>
              <dgm:constr type="t" for="ch" forName="accentShape_1" refType="h" fact="0"/>
              <dgm:constr type="w" for="ch" forName="accentShape_1" refType="w" fact="0.4021"/>
              <dgm:constr type="h" for="ch" forName="accentShape_1" refType="h" fact="0.9952"/>
              <dgm:constr type="l" for="ch" forName="parentText_2" refType="w" fact="0.2946"/>
              <dgm:constr type="t" for="ch" forName="parentText_1" refType="h" fact="0"/>
              <dgm:constr type="w" for="ch" forName="parentText_1" refType="w" refFor="ch" refForName="accentShape_1" fact="0.26"/>
              <dgm:constr type="h" for="ch" forName="parentText_1" refType="h" fact="0.78"/>
              <dgm:constr type="l" for="ch" forName="parentText_1" refType="w" fact="0.7339"/>
              <dgm:constr type="t" for="ch" forName="parentText_2" refType="h" fact="0.1192"/>
              <dgm:constr type="w" for="ch" forName="parentText_2" refType="w" refFor="ch" refForName="accentShape_1" fact="0.26"/>
              <dgm:constr type="h" for="ch" forName="parentText_2" refType="h" fact="0.78"/>
              <dgm:constr type="l" for="ch" forName="childText_2" refType="w" fact="0"/>
              <dgm:constr type="t" for="ch" forName="childText_1" refType="h" fact="0"/>
              <dgm:constr type="w" for="ch" forName="childText_1" refType="w" refFor="ch" refForName="accentShape_1" fact="0.71"/>
              <dgm:constr type="h" for="ch" forName="childText_1" refType="h"/>
              <dgm:constr type="l" for="ch" forName="childText_1" refType="w" fact="0.4393"/>
              <dgm:constr type="t" for="ch" forName="childText_2" refType="h" fact="0.1192"/>
              <dgm:constr type="w" for="ch" forName="childText_2" refType="w" refFor="ch" refForName="accentShape_2" fact="0.71"/>
              <dgm:constr type="h" for="ch" forName="childText_2" refType="h" fact="0.8808"/>
            </dgm:constrLst>
          </dgm:else>
        </dgm:choose>
      </dgm:if>
      <dgm:if name="Name10" axis="ch" ptType="node" func="cnt" op="equ" val="3">
        <dgm:alg type="composite">
          <dgm:param type="ar" val="1.4097"/>
        </dgm:alg>
        <dgm:choose name="Name11">
          <dgm:if name="Name12" func="var" arg="dir" op="equ" val="norm">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3"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childText_3" refType="primFontSz" refFor="des" refForName="parentText_2" op="lte"/>
              <dgm:constr type="primFontSz" for="des" forName="childText_1" refType="primFontSz" refFor="des" refForName="parentText_3" op="lte"/>
              <dgm:constr type="primFontSz" for="des" forName="childText_2" refType="primFontSz" refFor="des" refForName="parentText_3" op="lte"/>
              <dgm:constr type="primFontSz" for="des" forName="childText_3" refType="primFontSz" refFor="des" refForName="parentText_3" op="lte"/>
              <dgm:constr type="primFontSz" for="des" forName="parentText_2" refType="primFontSz" refFor="des" refForName="parentText_1" op="equ"/>
              <dgm:constr type="primFontSz" for="des" forName="parentText_3" refType="primFontSz" refFor="des" refForName="parentText_1" op="equ"/>
              <dgm:constr type="primFontSz" for="des" forName="childText_2" refType="primFontSz" refFor="des" refForName="childText_1" op="equ"/>
              <dgm:constr type="primFontSz" for="des" forName="childText_3" refType="primFontSz" refFor="des" refForName="childText_1" op="equ"/>
              <dgm:constr type="l" for="ch" forName="accentShape_1" refType="w" fact="0"/>
              <dgm:constr type="t" for="ch" forName="accentShape_1" refType="h" fact="0"/>
              <dgm:constr type="w" for="ch" forName="accentShape_1" refType="w" fact="0.2796"/>
              <dgm:constr type="h" for="ch" forName="accentShape_1" refType="h" fact="0.9952"/>
              <dgm:constr type="l" for="ch" forName="accentShape_2" refType="w" fact="0.3055"/>
              <dgm:constr type="t" for="ch" forName="accentShape_2" refType="h" fact="0.1192"/>
              <dgm:constr type="w" for="ch" forName="accentShape_2" refType="w" fact="0.2796"/>
              <dgm:constr type="h" for="ch" forName="accentShape_2" refType="h" fact="0.876"/>
              <dgm:constr type="l" for="ch" forName="accentShape_3" refType="w" fact="0.6101"/>
              <dgm:constr type="t" for="ch" forName="accentShape_3" refType="h" fact="0.2457"/>
              <dgm:constr type="w" for="ch" forName="accentShape_3" refType="w" fact="0.2796"/>
              <dgm:constr type="h" for="ch" forName="accentShape_3" refType="h" fact="0.7499"/>
              <dgm:constr type="l" for="ch" forName="parentText_1" refType="w" fact="0.2"/>
              <dgm:constr type="t" for="ch" forName="parentText_1" refType="h" fact="0"/>
              <dgm:constr type="w" for="ch" forName="parentText_1" refType="w" refFor="ch" refForName="accentShape_1" fact="0.26"/>
              <dgm:constr type="h" for="ch" forName="parentText_1" refType="h" refFor="ch" refForName="accentShape_1" fact="0.9"/>
              <dgm:constr type="l" for="ch" forName="parentText_2" refType="w" fact="0.5055"/>
              <dgm:constr type="t" for="ch" forName="parentText_2" refType="h" fact="0.1192"/>
              <dgm:constr type="w" for="ch" forName="parentText_2" refType="w" refFor="ch" refForName="accentShape_2" fact="0.26"/>
              <dgm:constr type="h" for="ch" forName="parentText_2" refType="h" refFor="ch" refForName="accentShape_2" fact="0.9"/>
              <dgm:constr type="l" for="ch" forName="parentText_3" refType="w" fact="0.8101"/>
              <dgm:constr type="t" for="ch" forName="parentText_3" refType="h" fact="0.2457"/>
              <dgm:constr type="w" for="ch" forName="parentText_3" refType="w" refFor="ch" refForName="accentShape_3" fact="0.26"/>
              <dgm:constr type="h" for="ch" forName="parentText_3" refType="h" refFor="ch" refForName="accentShape_3" fact="0.9"/>
              <dgm:constr type="l" for="ch" forName="childText_1" refType="w" fact="0"/>
              <dgm:constr type="t" for="ch" forName="childText_1" refType="h" fact="0"/>
              <dgm:constr type="w" for="ch" forName="childText_1" refType="w" refFor="ch" refForName="accentShape_1" fact="0.71"/>
              <dgm:constr type="h" for="ch" forName="childText_1" refType="h"/>
              <dgm:constr type="l" for="ch" forName="childText_2" refType="w" fact="0.3055"/>
              <dgm:constr type="t" for="ch" forName="childText_2" refType="h" fact="0.1192"/>
              <dgm:constr type="w" for="ch" forName="childText_2" refType="w" refFor="ch" refForName="accentShape_2" fact="0.71"/>
              <dgm:constr type="h" for="ch" forName="childText_2" refType="h" fact="0.8808"/>
              <dgm:constr type="l" for="ch" forName="childText_3" refType="w" fact="0.6101"/>
              <dgm:constr type="t" for="ch" forName="childText_3" refType="h" fact="0.2457"/>
              <dgm:constr type="w" for="ch" forName="childText_3" refType="w" refFor="ch" refForName="accentShape_3" fact="0.71"/>
              <dgm:constr type="h" for="ch" forName="childText_3" refType="h" fact="0.7543"/>
            </dgm:constrLst>
          </dgm:if>
          <dgm:else name="Name13">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3"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childText_3" refType="primFontSz" refFor="des" refForName="parentText_2" op="lte"/>
              <dgm:constr type="primFontSz" for="des" forName="childText_1" refType="primFontSz" refFor="des" refForName="parentText_3" op="lte"/>
              <dgm:constr type="primFontSz" for="des" forName="childText_2" refType="primFontSz" refFor="des" refForName="parentText_3" op="lte"/>
              <dgm:constr type="primFontSz" for="des" forName="childText_3" refType="primFontSz" refFor="des" refForName="parentText_3" op="lte"/>
              <dgm:constr type="primFontSz" for="des" forName="parentText_2" refType="primFontSz" refFor="des" refForName="parentText_1" op="equ"/>
              <dgm:constr type="primFontSz" for="des" forName="parentText_3" refType="primFontSz" refFor="des" refForName="parentText_1" op="equ"/>
              <dgm:constr type="primFontSz" for="des" forName="childText_2" refType="primFontSz" refFor="des" refForName="childText_1" op="equ"/>
              <dgm:constr type="primFontSz" for="des" forName="childText_3" refType="primFontSz" refFor="des" refForName="childText_1" op="equ"/>
              <dgm:constr type="l" for="ch" forName="accentShape_3" refType="w" fact="0"/>
              <dgm:constr type="t" for="ch" forName="accentShape_1" refType="h" fact="0"/>
              <dgm:constr type="w" for="ch" forName="accentShape_1" refType="w" fact="0.2796"/>
              <dgm:constr type="h" for="ch" forName="accentShape_1" refType="h" fact="0.9952"/>
              <dgm:constr type="l" for="ch" forName="accentShape_2" refType="w" fact="0.3055"/>
              <dgm:constr type="t" for="ch" forName="accentShape_2" refType="h" fact="0.1192"/>
              <dgm:constr type="w" for="ch" forName="accentShape_2" refType="w" fact="0.2796"/>
              <dgm:constr type="h" for="ch" forName="accentShape_2" refType="h" fact="0.876"/>
              <dgm:constr type="l" for="ch" forName="accentShape_1" refType="w" fact="0.6101"/>
              <dgm:constr type="t" for="ch" forName="accentShape_3" refType="h" fact="0.2457"/>
              <dgm:constr type="w" for="ch" forName="accentShape_3" refType="w" fact="0.2796"/>
              <dgm:constr type="h" for="ch" forName="accentShape_3" refType="h" fact="0.7499"/>
              <dgm:constr type="l" for="ch" forName="parentText_3" refType="w" fact="0.2"/>
              <dgm:constr type="t" for="ch" forName="parentText_1" refType="h" fact="0"/>
              <dgm:constr type="w" for="ch" forName="parentText_1" refType="w" refFor="ch" refForName="accentShape_1" fact="0.26"/>
              <dgm:constr type="h" for="ch" forName="parentText_1" refType="h" refFor="ch" refForName="accentShape_1" fact="0.9"/>
              <dgm:constr type="l" for="ch" forName="parentText_2" refType="w" fact="0.5055"/>
              <dgm:constr type="t" for="ch" forName="parentText_2" refType="h" fact="0.1192"/>
              <dgm:constr type="w" for="ch" forName="parentText_2" refType="w" refFor="ch" refForName="accentShape_2" fact="0.26"/>
              <dgm:constr type="h" for="ch" forName="parentText_2" refType="h" refFor="ch" refForName="accentShape_2" fact="0.9"/>
              <dgm:constr type="l" for="ch" forName="parentText_1" refType="w" fact="0.8101"/>
              <dgm:constr type="t" for="ch" forName="parentText_3" refType="h" fact="0.2457"/>
              <dgm:constr type="w" for="ch" forName="parentText_3" refType="w" refFor="ch" refForName="accentShape_3" fact="0.26"/>
              <dgm:constr type="h" for="ch" forName="parentText_3" refType="h" refFor="ch" refForName="accentShape_3" fact="0.9"/>
              <dgm:constr type="l" for="ch" forName="childText_3" refType="w" fact="0"/>
              <dgm:constr type="t" for="ch" forName="childText_1" refType="h" fact="0"/>
              <dgm:constr type="w" for="ch" forName="childText_1" refType="w" refFor="ch" refForName="accentShape_1" fact="0.71"/>
              <dgm:constr type="h" for="ch" forName="childText_1" refType="h"/>
              <dgm:constr type="l" for="ch" forName="childText_2" refType="w" fact="0.3055"/>
              <dgm:constr type="t" for="ch" forName="childText_2" refType="h" fact="0.1192"/>
              <dgm:constr type="w" for="ch" forName="childText_2" refType="w" refFor="ch" refForName="accentShape_2" fact="0.71"/>
              <dgm:constr type="h" for="ch" forName="childText_2" refType="h" fact="0.8808"/>
              <dgm:constr type="l" for="ch" forName="childText_1" refType="w" fact="0.6101"/>
              <dgm:constr type="t" for="ch" forName="childText_3" refType="h" fact="0.2457"/>
              <dgm:constr type="w" for="ch" forName="childText_3" refType="w" refFor="ch" refForName="accentShape_3" fact="0.71"/>
              <dgm:constr type="h" for="ch" forName="childText_3" refType="h" fact="0.7543"/>
            </dgm:constrLst>
          </dgm:else>
        </dgm:choose>
      </dgm:if>
      <dgm:if name="Name14" axis="ch" ptType="node" func="cnt" op="equ" val="4">
        <dgm:alg type="composite">
          <dgm:param type="ar" val="1.8305"/>
        </dgm:alg>
        <dgm:choose name="Name15">
          <dgm:if name="Name16" func="var" arg="dir" op="equ" val="norm">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3" refType="primFontSz" refFor="des" refForName="parentText_1" op="lte"/>
              <dgm:constr type="primFontSz" for="des" forName="childText_4"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childText_3" refType="primFontSz" refFor="des" refForName="parentText_2" op="lte"/>
              <dgm:constr type="primFontSz" for="des" forName="childText_4" refType="primFontSz" refFor="des" refForName="parentText_2" op="lte"/>
              <dgm:constr type="primFontSz" for="des" forName="childText_1" refType="primFontSz" refFor="des" refForName="parentText_3" op="lte"/>
              <dgm:constr type="primFontSz" for="des" forName="childText_2" refType="primFontSz" refFor="des" refForName="parentText_3" op="lte"/>
              <dgm:constr type="primFontSz" for="des" forName="childText_3" refType="primFontSz" refFor="des" refForName="parentText_3" op="lte"/>
              <dgm:constr type="primFontSz" for="des" forName="childText_4" refType="primFontSz" refFor="des" refForName="parentText_3" op="lte"/>
              <dgm:constr type="primFontSz" for="des" forName="childText_1" refType="primFontSz" refFor="des" refForName="parentText_4" op="lte"/>
              <dgm:constr type="primFontSz" for="des" forName="childText_2" refType="primFontSz" refFor="des" refForName="parentText_4" op="lte"/>
              <dgm:constr type="primFontSz" for="des" forName="childText_3" refType="primFontSz" refFor="des" refForName="parentText_4" op="lte"/>
              <dgm:constr type="primFontSz" for="des" forName="childText_4" refType="primFontSz" refFor="des" refForName="parentText_4" op="lte"/>
              <dgm:constr type="primFontSz" for="des" forName="parentText_2" refType="primFontSz" refFor="des" refForName="parentText_1" op="equ"/>
              <dgm:constr type="primFontSz" for="des" forName="parentText_3" refType="primFontSz" refFor="des" refForName="parentText_1" op="equ"/>
              <dgm:constr type="primFontSz" for="des" forName="parentText_4" refType="primFontSz" refFor="des" refForName="parentText_1" op="equ"/>
              <dgm:constr type="primFontSz" for="des" forName="childText_2" refType="primFontSz" refFor="des" refForName="childText_1" op="equ"/>
              <dgm:constr type="primFontSz" for="des" forName="childText_3" refType="primFontSz" refFor="des" refForName="childText_1" op="equ"/>
              <dgm:constr type="primFontSz" for="des" forName="childText_4" refType="primFontSz" refFor="des" refForName="childText_1" op="equ"/>
              <dgm:constr type="l" for="ch" forName="accentShape_1" refType="w" fact="0"/>
              <dgm:constr type="t" for="ch" forName="accentShape_1" refType="h" fact="0"/>
              <dgm:constr type="w" for="ch" forName="accentShape_1" refType="w" fact="0.2153"/>
              <dgm:constr type="h" for="ch" forName="accentShape_1" refType="h" fact="0.9952"/>
              <dgm:constr type="l" for="ch" forName="accentShape_2" refType="w" fact="0.2353"/>
              <dgm:constr type="t" for="ch" forName="accentShape_2" refType="h" fact="0.1192"/>
              <dgm:constr type="w" for="ch" forName="accentShape_2" refType="w" fact="0.2153"/>
              <dgm:constr type="h" for="ch" forName="accentShape_2" refType="h" fact="0.876"/>
              <dgm:constr type="l" for="ch" forName="accentShape_3" refType="w" fact="0.4699"/>
              <dgm:constr type="t" for="ch" forName="accentShape_3" refType="h" fact="0.2457"/>
              <dgm:constr type="w" for="ch" forName="accentShape_3" refType="w" fact="0.2153"/>
              <dgm:constr type="h" for="ch" forName="accentShape_3" refType="h" fact="0.7495"/>
              <dgm:constr type="l" for="ch" forName="accentShape_4" refType="w" fact="0.6997"/>
              <dgm:constr type="t" for="ch" forName="accentShape_4" refType="h" fact="0.3696"/>
              <dgm:constr type="w" for="ch" forName="accentShape_4" refType="w" fact="0.2153"/>
              <dgm:constr type="h" for="ch" forName="accentShape_4" refType="h" fact="0.6256"/>
              <dgm:constr type="l" for="ch" forName="parentText_1" refType="w" fact="0.16"/>
              <dgm:constr type="t" for="ch" forName="parentText_1" refType="h" fact="0"/>
              <dgm:constr type="w" for="ch" forName="parentText_1" refType="w" refFor="ch" refForName="accentShape_1" fact="0.26"/>
              <dgm:constr type="h" for="ch" forName="parentText_1" refType="h" refFor="ch" refForName="accentShape_1" fact="0.9"/>
              <dgm:constr type="l" for="ch" forName="parentText_2" refType="w" fact="0.3953"/>
              <dgm:constr type="t" for="ch" forName="parentText_2" refType="h" fact="0.1192"/>
              <dgm:constr type="w" for="ch" forName="parentText_2" refType="w" refFor="ch" refForName="accentShape_2" fact="0.26"/>
              <dgm:constr type="h" for="ch" forName="parentText_2" refType="h" refFor="ch" refForName="accentShape_2" fact="0.9"/>
              <dgm:constr type="l" for="ch" forName="parentText_3" refType="w" fact="0.6299"/>
              <dgm:constr type="t" for="ch" forName="parentText_3" refType="h" fact="0.2457"/>
              <dgm:constr type="w" for="ch" forName="parentText_3" refType="w" refFor="ch" refForName="accentShape_3" fact="0.26"/>
              <dgm:constr type="h" for="ch" forName="parentText_3" refType="h" refFor="ch" refForName="accentShape_3" fact="0.9"/>
              <dgm:constr type="l" for="ch" forName="parentText_4" refType="w" fact="0.8597"/>
              <dgm:constr type="t" for="ch" forName="parentText_4" refType="h" fact="0.3696"/>
              <dgm:constr type="w" for="ch" forName="parentText_4" refType="w" refFor="ch" refForName="accentShape_4" fact="0.26"/>
              <dgm:constr type="h" for="ch" forName="parentText_4" refType="h" refFor="ch" refForName="accentShape_4" fact="0.9"/>
              <dgm:constr type="l" for="ch" forName="childText_1" refType="w" fact="0"/>
              <dgm:constr type="t" for="ch" forName="childText_1" refType="h" fact="0"/>
              <dgm:constr type="w" for="ch" forName="childText_1" refType="w" refFor="ch" refForName="accentShape_1" fact="0.71"/>
              <dgm:constr type="h" for="ch" forName="childText_1" refType="h"/>
              <dgm:constr type="l" for="ch" forName="childText_2" refType="w" fact="0.2353"/>
              <dgm:constr type="t" for="ch" forName="childText_2" refType="h" fact="0.1192"/>
              <dgm:constr type="w" for="ch" forName="childText_2" refType="w" refFor="ch" refForName="accentShape_2" fact="0.71"/>
              <dgm:constr type="h" for="ch" forName="childText_2" refType="h" fact="0.8808"/>
              <dgm:constr type="l" for="ch" forName="childText_3" refType="w" fact="0.4699"/>
              <dgm:constr type="t" for="ch" forName="childText_3" refType="h" fact="0.2457"/>
              <dgm:constr type="w" for="ch" forName="childText_3" refType="w" refFor="ch" refForName="accentShape_3" fact="0.71"/>
              <dgm:constr type="h" for="ch" forName="childText_3" refType="h" fact="0.7543"/>
              <dgm:constr type="l" for="ch" forName="childText_4" refType="w" fact="0.6997"/>
              <dgm:constr type="t" for="ch" forName="childText_4" refType="h" fact="0.3696"/>
              <dgm:constr type="w" for="ch" forName="childText_4" refType="w" refFor="ch" refForName="accentShape_4" fact="0.71"/>
              <dgm:constr type="h" for="ch" forName="childText_4" refType="h" fact="0.6261"/>
            </dgm:constrLst>
          </dgm:if>
          <dgm:else name="Name17">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3" refType="primFontSz" refFor="des" refForName="parentText_1" op="lte"/>
              <dgm:constr type="primFontSz" for="des" forName="childText_4"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childText_3" refType="primFontSz" refFor="des" refForName="parentText_2" op="lte"/>
              <dgm:constr type="primFontSz" for="des" forName="childText_4" refType="primFontSz" refFor="des" refForName="parentText_2" op="lte"/>
              <dgm:constr type="primFontSz" for="des" forName="childText_1" refType="primFontSz" refFor="des" refForName="parentText_3" op="lte"/>
              <dgm:constr type="primFontSz" for="des" forName="childText_2" refType="primFontSz" refFor="des" refForName="parentText_3" op="lte"/>
              <dgm:constr type="primFontSz" for="des" forName="childText_3" refType="primFontSz" refFor="des" refForName="parentText_3" op="lte"/>
              <dgm:constr type="primFontSz" for="des" forName="childText_4" refType="primFontSz" refFor="des" refForName="parentText_3" op="lte"/>
              <dgm:constr type="primFontSz" for="des" forName="childText_1" refType="primFontSz" refFor="des" refForName="parentText_4" op="lte"/>
              <dgm:constr type="primFontSz" for="des" forName="childText_2" refType="primFontSz" refFor="des" refForName="parentText_4" op="lte"/>
              <dgm:constr type="primFontSz" for="des" forName="childText_3" refType="primFontSz" refFor="des" refForName="parentText_4" op="lte"/>
              <dgm:constr type="primFontSz" for="des" forName="childText_4" refType="primFontSz" refFor="des" refForName="parentText_4" op="lte"/>
              <dgm:constr type="primFontSz" for="des" forName="parentText_2" refType="primFontSz" refFor="des" refForName="parentText_1" op="equ"/>
              <dgm:constr type="primFontSz" for="des" forName="parentText_3" refType="primFontSz" refFor="des" refForName="parentText_1" op="equ"/>
              <dgm:constr type="primFontSz" for="des" forName="parentText_4" refType="primFontSz" refFor="des" refForName="parentText_1" op="equ"/>
              <dgm:constr type="primFontSz" for="des" forName="childText_2" refType="primFontSz" refFor="des" refForName="childText_1" op="equ"/>
              <dgm:constr type="primFontSz" for="des" forName="childText_3" refType="primFontSz" refFor="des" refForName="childText_1" op="equ"/>
              <dgm:constr type="primFontSz" for="des" forName="childText_4" refType="primFontSz" refFor="des" refForName="childText_1" op="equ"/>
              <dgm:constr type="l" for="ch" forName="accentShape_4" refType="w" fact="0"/>
              <dgm:constr type="t" for="ch" forName="accentShape_1" refType="h" fact="0"/>
              <dgm:constr type="w" for="ch" forName="accentShape_1" refType="w" fact="0.2153"/>
              <dgm:constr type="h" for="ch" forName="accentShape_1" refType="h" fact="0.9952"/>
              <dgm:constr type="l" for="ch" forName="accentShape_3" refType="w" fact="0.2353"/>
              <dgm:constr type="t" for="ch" forName="accentShape_2" refType="h" fact="0.1192"/>
              <dgm:constr type="w" for="ch" forName="accentShape_2" refType="w" fact="0.2153"/>
              <dgm:constr type="h" for="ch" forName="accentShape_2" refType="h" fact="0.876"/>
              <dgm:constr type="l" for="ch" forName="accentShape_2" refType="w" fact="0.4699"/>
              <dgm:constr type="t" for="ch" forName="accentShape_3" refType="h" fact="0.2457"/>
              <dgm:constr type="w" for="ch" forName="accentShape_3" refType="w" fact="0.2153"/>
              <dgm:constr type="h" for="ch" forName="accentShape_3" refType="h" fact="0.7495"/>
              <dgm:constr type="l" for="ch" forName="accentShape_1" refType="w" fact="0.6997"/>
              <dgm:constr type="t" for="ch" forName="accentShape_4" refType="h" fact="0.3696"/>
              <dgm:constr type="w" for="ch" forName="accentShape_4" refType="w" fact="0.2153"/>
              <dgm:constr type="h" for="ch" forName="accentShape_4" refType="h" fact="0.6256"/>
              <dgm:constr type="l" for="ch" forName="parentText_4" refType="w" fact="0.16"/>
              <dgm:constr type="t" for="ch" forName="parentText_1" refType="h" fact="0"/>
              <dgm:constr type="w" for="ch" forName="parentText_1" refType="w" refFor="ch" refForName="accentShape_1" fact="0.26"/>
              <dgm:constr type="h" for="ch" forName="parentText_1" refType="h" refFor="ch" refForName="accentShape_1" fact="0.9"/>
              <dgm:constr type="l" for="ch" forName="parentText_3" refType="w" fact="0.3953"/>
              <dgm:constr type="t" for="ch" forName="parentText_2" refType="h" fact="0.1192"/>
              <dgm:constr type="w" for="ch" forName="parentText_2" refType="w" refFor="ch" refForName="accentShape_2" fact="0.26"/>
              <dgm:constr type="h" for="ch" forName="parentText_2" refType="h" refFor="ch" refForName="accentShape_2" fact="0.9"/>
              <dgm:constr type="l" for="ch" forName="parentText_2" refType="w" fact="0.6299"/>
              <dgm:constr type="t" for="ch" forName="parentText_3" refType="h" fact="0.2457"/>
              <dgm:constr type="w" for="ch" forName="parentText_3" refType="w" refFor="ch" refForName="accentShape_3" fact="0.26"/>
              <dgm:constr type="h" for="ch" forName="parentText_3" refType="h" refFor="ch" refForName="accentShape_3" fact="0.9"/>
              <dgm:constr type="l" for="ch" forName="parentText_1" refType="w" fact="0.8597"/>
              <dgm:constr type="t" for="ch" forName="parentText_4" refType="h" fact="0.3696"/>
              <dgm:constr type="w" for="ch" forName="parentText_4" refType="w" refFor="ch" refForName="accentShape_4" fact="0.26"/>
              <dgm:constr type="h" for="ch" forName="parentText_4" refType="h" refFor="ch" refForName="accentShape_4" fact="0.9"/>
              <dgm:constr type="l" for="ch" forName="childText_4" refType="w" fact="0"/>
              <dgm:constr type="t" for="ch" forName="childText_1" refType="h" fact="0"/>
              <dgm:constr type="w" for="ch" forName="childText_1" refType="w" refFor="ch" refForName="accentShape_1" fact="0.71"/>
              <dgm:constr type="h" for="ch" forName="childText_1" refType="h"/>
              <dgm:constr type="l" for="ch" forName="childText_3" refType="w" fact="0.2353"/>
              <dgm:constr type="t" for="ch" forName="childText_2" refType="h" fact="0.1192"/>
              <dgm:constr type="w" for="ch" forName="childText_2" refType="w" refFor="ch" refForName="accentShape_2" fact="0.71"/>
              <dgm:constr type="h" for="ch" forName="childText_2" refType="h" fact="0.8808"/>
              <dgm:constr type="l" for="ch" forName="childText_2" refType="w" fact="0.4699"/>
              <dgm:constr type="t" for="ch" forName="childText_3" refType="h" fact="0.2457"/>
              <dgm:constr type="w" for="ch" forName="childText_3" refType="w" refFor="ch" refForName="accentShape_3" fact="0.71"/>
              <dgm:constr type="h" for="ch" forName="childText_3" refType="h" fact="0.7543"/>
              <dgm:constr type="l" for="ch" forName="childText_1" refType="w" fact="0.6997"/>
              <dgm:constr type="t" for="ch" forName="childText_4" refType="h" fact="0.3696"/>
              <dgm:constr type="w" for="ch" forName="childText_4" refType="w" refFor="ch" refForName="accentShape_4" fact="0.71"/>
              <dgm:constr type="h" for="ch" forName="childText_4" refType="h" fact="0.6261"/>
            </dgm:constrLst>
          </dgm:else>
        </dgm:choose>
      </dgm:if>
      <dgm:if name="Name18" axis="ch" ptType="node" func="cnt" op="equ" val="5">
        <dgm:alg type="composite">
          <dgm:param type="ar" val="2.0125"/>
        </dgm:alg>
        <dgm:choose name="Name19">
          <dgm:if name="Name20" func="var" arg="dir" op="equ" val="norm">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3" refType="primFontSz" refFor="des" refForName="parentText_1" op="lte"/>
              <dgm:constr type="primFontSz" for="des" forName="childText_4" refType="primFontSz" refFor="des" refForName="parentText_1" op="lte"/>
              <dgm:constr type="primFontSz" for="des" forName="childText_5"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childText_3" refType="primFontSz" refFor="des" refForName="parentText_2" op="lte"/>
              <dgm:constr type="primFontSz" for="des" forName="childText_4" refType="primFontSz" refFor="des" refForName="parentText_2" op="lte"/>
              <dgm:constr type="primFontSz" for="des" forName="childText_5" refType="primFontSz" refFor="des" refForName="parentText_2" op="lte"/>
              <dgm:constr type="primFontSz" for="des" forName="childText_1" refType="primFontSz" refFor="des" refForName="parentText_3" op="lte"/>
              <dgm:constr type="primFontSz" for="des" forName="childText_2" refType="primFontSz" refFor="des" refForName="parentText_3" op="lte"/>
              <dgm:constr type="primFontSz" for="des" forName="childText_3" refType="primFontSz" refFor="des" refForName="parentText_3" op="lte"/>
              <dgm:constr type="primFontSz" for="des" forName="childText_4" refType="primFontSz" refFor="des" refForName="parentText_3" op="lte"/>
              <dgm:constr type="primFontSz" for="des" forName="childText_5" refType="primFontSz" refFor="des" refForName="parentText_3" op="lte"/>
              <dgm:constr type="primFontSz" for="des" forName="childText_1" refType="primFontSz" refFor="des" refForName="parentText_4" op="lte"/>
              <dgm:constr type="primFontSz" for="des" forName="childText_2" refType="primFontSz" refFor="des" refForName="parentText_4" op="lte"/>
              <dgm:constr type="primFontSz" for="des" forName="childText_3" refType="primFontSz" refFor="des" refForName="parentText_4" op="lte"/>
              <dgm:constr type="primFontSz" for="des" forName="childText_4" refType="primFontSz" refFor="des" refForName="parentText_4" op="lte"/>
              <dgm:constr type="primFontSz" for="des" forName="childText_5" refType="primFontSz" refFor="des" refForName="parentText_4" op="lte"/>
              <dgm:constr type="primFontSz" for="des" forName="childText_1" refType="primFontSz" refFor="des" refForName="parentText_5" op="lte"/>
              <dgm:constr type="primFontSz" for="des" forName="childText_2" refType="primFontSz" refFor="des" refForName="parentText_5" op="lte"/>
              <dgm:constr type="primFontSz" for="des" forName="childText_3" refType="primFontSz" refFor="des" refForName="parentText_5" op="lte"/>
              <dgm:constr type="primFontSz" for="des" forName="childText_4" refType="primFontSz" refFor="des" refForName="parentText_5" op="lte"/>
              <dgm:constr type="primFontSz" for="des" forName="childText_5" refType="primFontSz" refFor="des" refForName="parentText_5" op="lte"/>
              <dgm:constr type="primFontSz" for="des" forName="parentText_2" refType="primFontSz" refFor="des" refForName="parentText_1" op="equ"/>
              <dgm:constr type="primFontSz" for="des" forName="parentText_3" refType="primFontSz" refFor="des" refForName="parentText_1" op="equ"/>
              <dgm:constr type="primFontSz" for="des" forName="parentText_4" refType="primFontSz" refFor="des" refForName="parentText_1" op="equ"/>
              <dgm:constr type="primFontSz" for="des" forName="parentText_5" refType="primFontSz" refFor="des" refForName="parentText_1" op="equ"/>
              <dgm:constr type="primFontSz" for="des" forName="childText_2" refType="primFontSz" refFor="des" refForName="childText_1" op="equ"/>
              <dgm:constr type="primFontSz" for="des" forName="childText_3" refType="primFontSz" refFor="des" refForName="childText_1" op="equ"/>
              <dgm:constr type="primFontSz" for="des" forName="childText_4" refType="primFontSz" refFor="des" refForName="childText_1" op="equ"/>
              <dgm:constr type="primFontSz" for="des" forName="childText_5" refType="primFontSz" refFor="des" refForName="childText_1" op="equ"/>
              <dgm:constr type="l" for="ch" forName="accentShape_1" refType="w" fact="0"/>
              <dgm:constr type="t" for="ch" forName="accentShape_1" refType="h" fact="0"/>
              <dgm:constr type="w" for="ch" forName="accentShape_1" refType="w" fact="0.1759"/>
              <dgm:constr type="h" for="ch" forName="accentShape_1" refType="h" fact="0.9952"/>
              <dgm:constr type="l" for="ch" forName="accentShape_2" refType="w" fact="0.192"/>
              <dgm:constr type="t" for="ch" forName="accentShape_2" refType="h" fact="0.1196"/>
              <dgm:constr type="w" for="ch" forName="accentShape_2" refType="w" fact="0.1759"/>
              <dgm:constr type="h" for="ch" forName="accentShape_2" refType="h" fact="0.876"/>
              <dgm:constr type="l" for="ch" forName="accentShape_3" refType="w" fact="0.384"/>
              <dgm:constr type="t" for="ch" forName="accentShape_3" refType="h" fact="0.2457"/>
              <dgm:constr type="w" for="ch" forName="accentShape_3" refType="w" fact="0.1759"/>
              <dgm:constr type="h" for="ch" forName="accentShape_3" refType="h" fact="0.7499"/>
              <dgm:constr type="l" for="ch" forName="accentShape_4" refType="w" fact="0.5759"/>
              <dgm:constr type="t" for="ch" forName="accentShape_4" refType="h" fact="0.3739"/>
              <dgm:constr type="w" for="ch" forName="accentShape_4" refType="w" fact="0.1759"/>
              <dgm:constr type="h" for="ch" forName="accentShape_4" refType="h" fact="0.6217"/>
              <dgm:constr type="l" for="ch" forName="accentShape_5" refType="w" fact="0.7679"/>
              <dgm:constr type="t" for="ch" forName="accentShape_5" refType="h" fact="0.5"/>
              <dgm:constr type="w" for="ch" forName="accentShape_5" refType="w" fact="0.1759"/>
              <dgm:constr type="h" for="ch" forName="accentShape_5" refType="h" fact="0.4956"/>
              <dgm:constr type="l" for="ch" forName="parentText_1" refType="w" fact="0.125"/>
              <dgm:constr type="t" for="ch" forName="parentText_1" refType="h" fact="0"/>
              <dgm:constr type="w" for="ch" forName="parentText_1" refType="w" refFor="ch" refForName="accentShape_1" fact="0.26"/>
              <dgm:constr type="h" for="ch" forName="parentText_1" refType="h" refFor="ch" refForName="accentShape_1" fact="0.9"/>
              <dgm:constr type="l" for="ch" forName="parentText_2" refType="w" fact="0.317"/>
              <dgm:constr type="t" for="ch" forName="parentText_2" refType="h" fact="0.1196"/>
              <dgm:constr type="w" for="ch" forName="parentText_2" refType="w" refFor="ch" refForName="accentShape_2" fact="0.26"/>
              <dgm:constr type="h" for="ch" forName="parentText_2" refType="h" refFor="ch" refForName="accentShape_2" fact="0.9"/>
              <dgm:constr type="l" for="ch" forName="parentText_3" refType="w" fact="0.509"/>
              <dgm:constr type="t" for="ch" forName="parentText_3" refType="h" fact="0.2457"/>
              <dgm:constr type="w" for="ch" forName="parentText_3" refType="w" refFor="ch" refForName="accentShape_3" fact="0.26"/>
              <dgm:constr type="h" for="ch" forName="parentText_3" refType="h" refFor="ch" refForName="accentShape_3" fact="0.9"/>
              <dgm:constr type="l" for="ch" forName="parentText_4" refType="w" fact="0.7009"/>
              <dgm:constr type="t" for="ch" forName="parentText_4" refType="h" fact="0.3739"/>
              <dgm:constr type="w" for="ch" forName="parentText_4" refType="w" refFor="ch" refForName="accentShape_4" fact="0.26"/>
              <dgm:constr type="h" for="ch" forName="parentText_4" refType="h" refFor="ch" refForName="accentShape_4" fact="0.9"/>
              <dgm:constr type="l" for="ch" forName="parentText_5" refType="w" fact="0.8929"/>
              <dgm:constr type="t" for="ch" forName="parentText_5" refType="h" fact="0.5"/>
              <dgm:constr type="w" for="ch" forName="parentText_5" refType="w" refFor="ch" refForName="accentShape_5" fact="0.26"/>
              <dgm:constr type="h" for="ch" forName="parentText_5" refType="h" refFor="ch" refForName="accentShape_5" fact="0.9"/>
              <dgm:constr type="l" for="ch" forName="childText_1" refType="w" fact="0"/>
              <dgm:constr type="t" for="ch" forName="childText_1" refType="h" fact="0"/>
              <dgm:constr type="w" for="ch" forName="childText_1" refType="w" refFor="ch" refForName="accentShape_1" fact="0.71"/>
              <dgm:constr type="h" for="ch" forName="childText_1" refType="h"/>
              <dgm:constr type="l" for="ch" forName="childText_2" refType="w" fact="0.192"/>
              <dgm:constr type="t" for="ch" forName="childText_2" refType="h" fact="0.1192"/>
              <dgm:constr type="w" for="ch" forName="childText_2" refType="w" refFor="ch" refForName="accentShape_2" fact="0.71"/>
              <dgm:constr type="h" for="ch" forName="childText_2" refType="h" fact="0.876"/>
              <dgm:constr type="l" for="ch" forName="childText_3" refType="w" fact="0.384"/>
              <dgm:constr type="t" for="ch" forName="childText_3" refType="h" fact="0.2457"/>
              <dgm:constr type="w" for="ch" forName="childText_3" refType="w" refFor="ch" refForName="accentShape_3" fact="0.71"/>
              <dgm:constr type="h" for="ch" forName="childText_3" refType="h" fact="0.7499"/>
              <dgm:constr type="l" for="ch" forName="childText_4" refType="w" fact="0.5759"/>
              <dgm:constr type="t" for="ch" forName="childText_4" refType="h" fact="0.3739"/>
              <dgm:constr type="w" for="ch" forName="childText_4" refType="w" refFor="ch" refForName="accentShape_4" fact="0.71"/>
              <dgm:constr type="h" for="ch" forName="childText_4" refType="h" fact="0.6217"/>
              <dgm:constr type="l" for="ch" forName="childText_5" refType="w" fact="0.7679"/>
              <dgm:constr type="t" for="ch" forName="childText_5" refType="h" fact="0.5001"/>
              <dgm:constr type="w" for="ch" forName="childText_5" refType="w" refFor="ch" refForName="accentShape_5" fact="0.71"/>
              <dgm:constr type="h" for="ch" forName="childText_5" refType="h" fact="0.4956"/>
            </dgm:constrLst>
          </dgm:if>
          <dgm:else name="Name21">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3" refType="primFontSz" refFor="des" refForName="parentText_1" op="lte"/>
              <dgm:constr type="primFontSz" for="des" forName="childText_4" refType="primFontSz" refFor="des" refForName="parentText_1" op="lte"/>
              <dgm:constr type="primFontSz" for="des" forName="childText_5"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childText_3" refType="primFontSz" refFor="des" refForName="parentText_2" op="lte"/>
              <dgm:constr type="primFontSz" for="des" forName="childText_4" refType="primFontSz" refFor="des" refForName="parentText_2" op="lte"/>
              <dgm:constr type="primFontSz" for="des" forName="childText_5" refType="primFontSz" refFor="des" refForName="parentText_2" op="lte"/>
              <dgm:constr type="primFontSz" for="des" forName="childText_1" refType="primFontSz" refFor="des" refForName="parentText_3" op="lte"/>
              <dgm:constr type="primFontSz" for="des" forName="childText_2" refType="primFontSz" refFor="des" refForName="parentText_3" op="lte"/>
              <dgm:constr type="primFontSz" for="des" forName="childText_3" refType="primFontSz" refFor="des" refForName="parentText_3" op="lte"/>
              <dgm:constr type="primFontSz" for="des" forName="childText_4" refType="primFontSz" refFor="des" refForName="parentText_3" op="lte"/>
              <dgm:constr type="primFontSz" for="des" forName="childText_5" refType="primFontSz" refFor="des" refForName="parentText_3" op="lte"/>
              <dgm:constr type="primFontSz" for="des" forName="childText_1" refType="primFontSz" refFor="des" refForName="parentText_4" op="lte"/>
              <dgm:constr type="primFontSz" for="des" forName="childText_2" refType="primFontSz" refFor="des" refForName="parentText_4" op="lte"/>
              <dgm:constr type="primFontSz" for="des" forName="childText_3" refType="primFontSz" refFor="des" refForName="parentText_4" op="lte"/>
              <dgm:constr type="primFontSz" for="des" forName="childText_4" refType="primFontSz" refFor="des" refForName="parentText_4" op="lte"/>
              <dgm:constr type="primFontSz" for="des" forName="childText_5" refType="primFontSz" refFor="des" refForName="parentText_4" op="lte"/>
              <dgm:constr type="primFontSz" for="des" forName="childText_1" refType="primFontSz" refFor="des" refForName="parentText_5" op="lte"/>
              <dgm:constr type="primFontSz" for="des" forName="childText_2" refType="primFontSz" refFor="des" refForName="parentText_5" op="lte"/>
              <dgm:constr type="primFontSz" for="des" forName="childText_3" refType="primFontSz" refFor="des" refForName="parentText_5" op="lte"/>
              <dgm:constr type="primFontSz" for="des" forName="childText_4" refType="primFontSz" refFor="des" refForName="parentText_5" op="lte"/>
              <dgm:constr type="primFontSz" for="des" forName="childText_5" refType="primFontSz" refFor="des" refForName="parentText_5" op="lte"/>
              <dgm:constr type="primFontSz" for="des" forName="parentText_2" refType="primFontSz" refFor="des" refForName="parentText_1" op="equ"/>
              <dgm:constr type="primFontSz" for="des" forName="parentText_3" refType="primFontSz" refFor="des" refForName="parentText_1" op="equ"/>
              <dgm:constr type="primFontSz" for="des" forName="parentText_4" refType="primFontSz" refFor="des" refForName="parentText_1" op="equ"/>
              <dgm:constr type="primFontSz" for="des" forName="parentText_5" refType="primFontSz" refFor="des" refForName="parentText_1" op="equ"/>
              <dgm:constr type="primFontSz" for="des" forName="childText_2" refType="primFontSz" refFor="des" refForName="childText_1" op="equ"/>
              <dgm:constr type="primFontSz" for="des" forName="childText_3" refType="primFontSz" refFor="des" refForName="childText_1" op="equ"/>
              <dgm:constr type="primFontSz" for="des" forName="childText_4" refType="primFontSz" refFor="des" refForName="childText_1" op="equ"/>
              <dgm:constr type="primFontSz" for="des" forName="childText_5" refType="primFontSz" refFor="des" refForName="childText_1" op="equ"/>
              <dgm:constr type="l" for="ch" forName="accentShape_5" refType="w" fact="0"/>
              <dgm:constr type="t" for="ch" forName="accentShape_1" refType="h" fact="0"/>
              <dgm:constr type="w" for="ch" forName="accentShape_1" refType="w" fact="0.1759"/>
              <dgm:constr type="h" for="ch" forName="accentShape_1" refType="h" fact="0.9952"/>
              <dgm:constr type="l" for="ch" forName="accentShape_4" refType="w" fact="0.192"/>
              <dgm:constr type="t" for="ch" forName="accentShape_2" refType="h" fact="0.1196"/>
              <dgm:constr type="w" for="ch" forName="accentShape_2" refType="w" fact="0.1759"/>
              <dgm:constr type="h" for="ch" forName="accentShape_2" refType="h" fact="0.876"/>
              <dgm:constr type="l" for="ch" forName="accentShape_3" refType="w" fact="0.384"/>
              <dgm:constr type="t" for="ch" forName="accentShape_3" refType="h" fact="0.2457"/>
              <dgm:constr type="w" for="ch" forName="accentShape_3" refType="w" fact="0.1759"/>
              <dgm:constr type="h" for="ch" forName="accentShape_3" refType="h" fact="0.7499"/>
              <dgm:constr type="l" for="ch" forName="accentShape_2" refType="w" fact="0.5759"/>
              <dgm:constr type="t" for="ch" forName="accentShape_4" refType="h" fact="0.3739"/>
              <dgm:constr type="w" for="ch" forName="accentShape_4" refType="w" fact="0.1759"/>
              <dgm:constr type="h" for="ch" forName="accentShape_4" refType="h" fact="0.6217"/>
              <dgm:constr type="l" for="ch" forName="accentShape_1" refType="w" fact="0.7679"/>
              <dgm:constr type="t" for="ch" forName="accentShape_5" refType="h" fact="0.5"/>
              <dgm:constr type="w" for="ch" forName="accentShape_5" refType="w" fact="0.1759"/>
              <dgm:constr type="h" for="ch" forName="accentShape_5" refType="h" fact="0.4956"/>
              <dgm:constr type="l" for="ch" forName="parentText_5" refType="w" fact="0.125"/>
              <dgm:constr type="t" for="ch" forName="parentText_1" refType="h" fact="0"/>
              <dgm:constr type="w" for="ch" forName="parentText_1" refType="w" refFor="ch" refForName="accentShape_1" fact="0.26"/>
              <dgm:constr type="h" for="ch" forName="parentText_1" refType="h" refFor="ch" refForName="accentShape_1" fact="0.9"/>
              <dgm:constr type="l" for="ch" forName="parentText_4" refType="w" fact="0.317"/>
              <dgm:constr type="t" for="ch" forName="parentText_2" refType="h" fact="0.1196"/>
              <dgm:constr type="w" for="ch" forName="parentText_2" refType="w" refFor="ch" refForName="accentShape_2" fact="0.26"/>
              <dgm:constr type="h" for="ch" forName="parentText_2" refType="h" refFor="ch" refForName="accentShape_2" fact="0.9"/>
              <dgm:constr type="l" for="ch" forName="parentText_3" refType="w" fact="0.509"/>
              <dgm:constr type="t" for="ch" forName="parentText_3" refType="h" fact="0.2457"/>
              <dgm:constr type="w" for="ch" forName="parentText_3" refType="w" refFor="ch" refForName="accentShape_3" fact="0.26"/>
              <dgm:constr type="h" for="ch" forName="parentText_3" refType="h" refFor="ch" refForName="accentShape_3" fact="0.9"/>
              <dgm:constr type="l" for="ch" forName="parentText_2" refType="w" fact="0.7009"/>
              <dgm:constr type="t" for="ch" forName="parentText_4" refType="h" fact="0.3739"/>
              <dgm:constr type="w" for="ch" forName="parentText_4" refType="w" refFor="ch" refForName="accentShape_4" fact="0.26"/>
              <dgm:constr type="h" for="ch" forName="parentText_4" refType="h" refFor="ch" refForName="accentShape_4" fact="0.9"/>
              <dgm:constr type="l" for="ch" forName="parentText_1" refType="w" fact="0.8929"/>
              <dgm:constr type="t" for="ch" forName="parentText_5" refType="h" fact="0.5"/>
              <dgm:constr type="w" for="ch" forName="parentText_5" refType="w" refFor="ch" refForName="accentShape_5" fact="0.26"/>
              <dgm:constr type="h" for="ch" forName="parentText_5" refType="h" refFor="ch" refForName="accentShape_5" fact="0.9"/>
              <dgm:constr type="l" for="ch" forName="childText_5" refType="w" fact="0"/>
              <dgm:constr type="t" for="ch" forName="childText_1" refType="h" fact="0"/>
              <dgm:constr type="w" for="ch" forName="childText_1" refType="w" refFor="ch" refForName="accentShape_1" fact="0.71"/>
              <dgm:constr type="h" for="ch" forName="childText_1" refType="h"/>
              <dgm:constr type="l" for="ch" forName="childText_4" refType="w" fact="0.192"/>
              <dgm:constr type="t" for="ch" forName="childText_2" refType="h" fact="0.1192"/>
              <dgm:constr type="w" for="ch" forName="childText_2" refType="w" refFor="ch" refForName="accentShape_2" fact="0.71"/>
              <dgm:constr type="h" for="ch" forName="childText_2" refType="h" fact="0.876"/>
              <dgm:constr type="l" for="ch" forName="childText_3" refType="w" fact="0.384"/>
              <dgm:constr type="t" for="ch" forName="childText_3" refType="h" fact="0.2457"/>
              <dgm:constr type="w" for="ch" forName="childText_3" refType="w" refFor="ch" refForName="accentShape_3" fact="0.71"/>
              <dgm:constr type="h" for="ch" forName="childText_3" refType="h" fact="0.7499"/>
              <dgm:constr type="l" for="ch" forName="childText_2" refType="w" fact="0.5759"/>
              <dgm:constr type="t" for="ch" forName="childText_4" refType="h" fact="0.3739"/>
              <dgm:constr type="w" for="ch" forName="childText_4" refType="w" refFor="ch" refForName="accentShape_4" fact="0.71"/>
              <dgm:constr type="h" for="ch" forName="childText_4" refType="h" fact="0.6261"/>
              <dgm:constr type="l" for="ch" forName="childText_1" refType="w" fact="0.7679"/>
              <dgm:constr type="t" for="ch" forName="childText_5" refType="h" fact="0.5001"/>
              <dgm:constr type="w" for="ch" forName="childText_5" refType="w" refFor="ch" refForName="accentShape_5" fact="0.71"/>
              <dgm:constr type="h" for="ch" forName="childText_5" refType="h" fact="0.4999"/>
            </dgm:constrLst>
          </dgm:else>
        </dgm:choose>
      </dgm:if>
      <dgm:if name="Name22" axis="ch" ptType="node" func="cnt" op="equ" val="6">
        <dgm:alg type="composite">
          <dgm:param type="ar" val="2.4006"/>
        </dgm:alg>
        <dgm:shape xmlns:r="http://schemas.openxmlformats.org/officeDocument/2006/relationships" r:blip="">
          <dgm:adjLst/>
        </dgm:shape>
        <dgm:choose name="Name23">
          <dgm:if name="Name24" func="var" arg="dir" op="equ" val="norm">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3" refType="primFontSz" refFor="des" refForName="parentText_1" op="lte"/>
              <dgm:constr type="primFontSz" for="des" forName="childText_4" refType="primFontSz" refFor="des" refForName="parentText_1" op="lte"/>
              <dgm:constr type="primFontSz" for="des" forName="childText_5" refType="primFontSz" refFor="des" refForName="parentText_1" op="lte"/>
              <dgm:constr type="primFontSz" for="des" forName="childText_6"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childText_3" refType="primFontSz" refFor="des" refForName="parentText_2" op="lte"/>
              <dgm:constr type="primFontSz" for="des" forName="childText_4" refType="primFontSz" refFor="des" refForName="parentText_2" op="lte"/>
              <dgm:constr type="primFontSz" for="des" forName="childText_5" refType="primFontSz" refFor="des" refForName="parentText_2" op="lte"/>
              <dgm:constr type="primFontSz" for="des" forName="childText_6" refType="primFontSz" refFor="des" refForName="parentText_2" op="lte"/>
              <dgm:constr type="primFontSz" for="des" forName="childText_1" refType="primFontSz" refFor="des" refForName="parentText_3" op="lte"/>
              <dgm:constr type="primFontSz" for="des" forName="childText_2" refType="primFontSz" refFor="des" refForName="parentText_3" op="lte"/>
              <dgm:constr type="primFontSz" for="des" forName="childText_3" refType="primFontSz" refFor="des" refForName="parentText_3" op="lte"/>
              <dgm:constr type="primFontSz" for="des" forName="childText_4" refType="primFontSz" refFor="des" refForName="parentText_3" op="lte"/>
              <dgm:constr type="primFontSz" for="des" forName="childText_5" refType="primFontSz" refFor="des" refForName="parentText_3" op="lte"/>
              <dgm:constr type="primFontSz" for="des" forName="childText_6" refType="primFontSz" refFor="des" refForName="parentText_3" op="lte"/>
              <dgm:constr type="primFontSz" for="des" forName="childText_1" refType="primFontSz" refFor="des" refForName="parentText_4" op="lte"/>
              <dgm:constr type="primFontSz" for="des" forName="childText_2" refType="primFontSz" refFor="des" refForName="parentText_4" op="lte"/>
              <dgm:constr type="primFontSz" for="des" forName="childText_3" refType="primFontSz" refFor="des" refForName="parentText_4" op="lte"/>
              <dgm:constr type="primFontSz" for="des" forName="childText_4" refType="primFontSz" refFor="des" refForName="parentText_4" op="lte"/>
              <dgm:constr type="primFontSz" for="des" forName="childText_5" refType="primFontSz" refFor="des" refForName="parentText_4" op="lte"/>
              <dgm:constr type="primFontSz" for="des" forName="childText_6" refType="primFontSz" refFor="des" refForName="parentText_4" op="lte"/>
              <dgm:constr type="primFontSz" for="des" forName="childText_1" refType="primFontSz" refFor="des" refForName="parentText_5" op="lte"/>
              <dgm:constr type="primFontSz" for="des" forName="childText_2" refType="primFontSz" refFor="des" refForName="parentText_5" op="lte"/>
              <dgm:constr type="primFontSz" for="des" forName="childText_3" refType="primFontSz" refFor="des" refForName="parentText_5" op="lte"/>
              <dgm:constr type="primFontSz" for="des" forName="childText_4" refType="primFontSz" refFor="des" refForName="parentText_5" op="lte"/>
              <dgm:constr type="primFontSz" for="des" forName="childText_5" refType="primFontSz" refFor="des" refForName="parentText_5" op="lte"/>
              <dgm:constr type="primFontSz" for="des" forName="childText_6" refType="primFontSz" refFor="des" refForName="parentText_5" op="lte"/>
              <dgm:constr type="primFontSz" for="des" forName="childText_1" refType="primFontSz" refFor="des" refForName="parentText_6" op="lte"/>
              <dgm:constr type="primFontSz" for="des" forName="childText_2" refType="primFontSz" refFor="des" refForName="parentText_6" op="lte"/>
              <dgm:constr type="primFontSz" for="des" forName="childText_3" refType="primFontSz" refFor="des" refForName="parentText_6" op="lte"/>
              <dgm:constr type="primFontSz" for="des" forName="childText_4" refType="primFontSz" refFor="des" refForName="parentText_6" op="lte"/>
              <dgm:constr type="primFontSz" for="des" forName="childText_5" refType="primFontSz" refFor="des" refForName="parentText_6" op="lte"/>
              <dgm:constr type="primFontSz" for="des" forName="childText_6" refType="primFontSz" refFor="des" refForName="parentText_6" op="lte"/>
              <dgm:constr type="primFontSz" for="des" forName="parentText_2" refType="primFontSz" refFor="des" refForName="parentText_1" op="equ"/>
              <dgm:constr type="primFontSz" for="des" forName="parentText_3" refType="primFontSz" refFor="des" refForName="parentText_1" op="equ"/>
              <dgm:constr type="primFontSz" for="des" forName="parentText_4" refType="primFontSz" refFor="des" refForName="parentText_1" op="equ"/>
              <dgm:constr type="primFontSz" for="des" forName="parentText_5" refType="primFontSz" refFor="des" refForName="parentText_1" op="equ"/>
              <dgm:constr type="primFontSz" for="des" forName="parentText_6" refType="primFontSz" refFor="des" refForName="parentText_1" op="equ"/>
              <dgm:constr type="primFontSz" for="des" forName="childText_2" refType="primFontSz" refFor="des" refForName="childText_1" op="equ"/>
              <dgm:constr type="primFontSz" for="des" forName="childText_3" refType="primFontSz" refFor="des" refForName="childText_1" op="equ"/>
              <dgm:constr type="primFontSz" for="des" forName="childText_4" refType="primFontSz" refFor="des" refForName="childText_1" op="equ"/>
              <dgm:constr type="primFontSz" for="des" forName="childText_5" refType="primFontSz" refFor="des" refForName="childText_1" op="equ"/>
              <dgm:constr type="primFontSz" for="des" forName="childText_6" refType="primFontSz" refFor="des" refForName="childText_1" op="equ"/>
              <dgm:constr type="l" for="ch" forName="accentShape_1" refType="w" fact="0"/>
              <dgm:constr type="t" for="ch" forName="accentShape_1" refType="h" fact="0"/>
              <dgm:constr type="w" for="ch" forName="accentShape_1" refType="w" fact="0.1473"/>
              <dgm:constr type="h" for="ch" forName="accentShape_1" refType="h"/>
              <dgm:constr type="l" for="ch" forName="accentShape_2" refType="w" fact="0.1608"/>
              <dgm:constr type="t" for="ch" forName="accentShape_2" refType="h" fact="0.1"/>
              <dgm:constr type="w" for="ch" forName="accentShape_2" refType="w" fact="0.1473"/>
              <dgm:constr type="h" for="ch" forName="accentShape_2" refType="h" fact="0.9"/>
              <dgm:constr type="l" for="ch" forName="accentShape_3" refType="w" fact="0.3216"/>
              <dgm:constr type="t" for="ch" forName="accentShape_3" refType="h" fact="0.2"/>
              <dgm:constr type="w" for="ch" forName="accentShape_3" refType="w" fact="0.1473"/>
              <dgm:constr type="h" for="ch" forName="accentShape_3" refType="h" fact="0.8"/>
              <dgm:constr type="l" for="ch" forName="accentShape_4" refType="w" fact="0.4824"/>
              <dgm:constr type="t" for="ch" forName="accentShape_4" refType="h" fact="0.3"/>
              <dgm:constr type="w" for="ch" forName="accentShape_4" refType="w" fact="0.1473"/>
              <dgm:constr type="h" for="ch" forName="accentShape_4" refType="h" fact="0.7"/>
              <dgm:constr type="l" for="ch" forName="accentShape_5" refType="w" fact="0.6432"/>
              <dgm:constr type="t" for="ch" forName="accentShape_5" refType="h" fact="0.4"/>
              <dgm:constr type="w" for="ch" forName="accentShape_5" refType="w" fact="0.1473"/>
              <dgm:constr type="h" for="ch" forName="accentShape_5" refType="h" fact="0.6"/>
              <dgm:constr type="l" for="ch" forName="accentShape_6" refType="w" fact="0.8056"/>
              <dgm:constr type="t" for="ch" forName="accentShape_6" refType="h" fact="0.5"/>
              <dgm:constr type="w" for="ch" forName="accentShape_6" refType="w" fact="0.1473"/>
              <dgm:constr type="h" for="ch" forName="accentShape_6" refType="h" fact="0.5"/>
              <dgm:constr type="l" for="ch" forName="childText_1" refType="w" fact="0"/>
              <dgm:constr type="t" for="ch" forName="childText_1" refType="h" fact="0"/>
              <dgm:constr type="w" for="ch" forName="childText_1" refType="w" refFor="ch" refForName="accentShape_1" fact="0.7"/>
              <dgm:constr type="h" for="ch" forName="childText_1" refType="h" refFor="ch" refForName="accentShape_1"/>
              <dgm:constr type="l" for="ch" forName="childText_2" refType="w" fact="0.1608"/>
              <dgm:constr type="t" for="ch" forName="childText_2" refType="h" fact="0.1"/>
              <dgm:constr type="w" for="ch" forName="childText_2" refType="w" refFor="ch" refForName="accentShape_2" fact="0.7"/>
              <dgm:constr type="h" for="ch" forName="childText_2" refType="h" refFor="ch" refForName="accentShape_2"/>
              <dgm:constr type="l" for="ch" forName="childText_3" refType="w" fact="0.3216"/>
              <dgm:constr type="t" for="ch" forName="childText_3" refType="h" fact="0.2"/>
              <dgm:constr type="w" for="ch" forName="childText_3" refType="w" refFor="ch" refForName="accentShape_3" fact="0.7"/>
              <dgm:constr type="h" for="ch" forName="childText_3" refType="h" refFor="ch" refForName="accentShape_3"/>
              <dgm:constr type="l" for="ch" forName="childText_4" refType="w" fact="0.4824"/>
              <dgm:constr type="t" for="ch" forName="childText_4" refType="h" fact="0.3"/>
              <dgm:constr type="w" for="ch" forName="childText_4" refType="w" refFor="ch" refForName="accentShape_4" fact="0.7"/>
              <dgm:constr type="h" for="ch" forName="childText_4" refType="h" refFor="ch" refForName="accentShape_4"/>
              <dgm:constr type="l" for="ch" forName="childText_5" refType="w" fact="0.6432"/>
              <dgm:constr type="t" for="ch" forName="childText_5" refType="h" fact="0.4"/>
              <dgm:constr type="w" for="ch" forName="childText_5" refType="w" refFor="ch" refForName="accentShape_5" fact="0.7"/>
              <dgm:constr type="h" for="ch" forName="childText_5" refType="h" refFor="ch" refForName="accentShape_5"/>
              <dgm:constr type="l" for="ch" forName="childText_6" refType="w" fact="0.8056"/>
              <dgm:constr type="t" for="ch" forName="childText_6" refType="h" fact="0.5"/>
              <dgm:constr type="w" for="ch" forName="childText_6" refType="w" refFor="ch" refForName="accentShape_6" fact="0.7"/>
              <dgm:constr type="h" for="ch" forName="childText_6" refType="h" refFor="ch" refForName="accentShape_6"/>
              <dgm:constr type="l" for="ch" forName="parentText_1" refType="w" fact="0.1045"/>
              <dgm:constr type="t" for="ch" forName="parentText_1" refType="h" fact="0"/>
              <dgm:constr type="w" for="ch" forName="parentText_1" refType="w" refFor="ch" refForName="accentShape_1" fact="0.26"/>
              <dgm:constr type="h" for="ch" forName="parentText_1" refType="h" refFor="ch" refForName="accentShape_1" fact="0.9"/>
              <dgm:constr type="l" for="ch" forName="parentText_2" refType="w" fact="0.2653"/>
              <dgm:constr type="t" for="ch" forName="parentText_2" refType="h" fact="0.1"/>
              <dgm:constr type="w" for="ch" forName="parentText_2" refType="w" refFor="ch" refForName="accentShape_2" fact="0.26"/>
              <dgm:constr type="h" for="ch" forName="parentText_2" refType="h" refFor="ch" refForName="accentShape_2" fact="0.9"/>
              <dgm:constr type="l" for="ch" forName="parentText_3" refType="w" fact="0.4261"/>
              <dgm:constr type="t" for="ch" forName="parentText_3" refType="h" fact="0.2"/>
              <dgm:constr type="w" for="ch" forName="parentText_3" refType="w" refFor="ch" refForName="accentShape_3" fact="0.26"/>
              <dgm:constr type="h" for="ch" forName="parentText_3" refType="h" refFor="ch" refForName="accentShape_3" fact="0.9"/>
              <dgm:constr type="l" for="ch" forName="parentText_4" refType="w" fact="0.5869"/>
              <dgm:constr type="t" for="ch" forName="parentText_4" refType="h" fact="0.3"/>
              <dgm:constr type="w" for="ch" forName="parentText_4" refType="w" refFor="ch" refForName="accentShape_4" fact="0.26"/>
              <dgm:constr type="h" for="ch" forName="parentText_4" refType="h" refFor="ch" refForName="accentShape_4" fact="0.9"/>
              <dgm:constr type="l" for="ch" forName="parentText_5" refType="w" fact="0.7477"/>
              <dgm:constr type="t" for="ch" forName="parentText_5" refType="h" fact="0.4"/>
              <dgm:constr type="w" for="ch" forName="parentText_5" refType="w" refFor="ch" refForName="accentShape_5" fact="0.26"/>
              <dgm:constr type="h" for="ch" forName="parentText_5" refType="h" refFor="ch" refForName="accentShape_5" fact="0.9"/>
              <dgm:constr type="l" for="ch" forName="parentText_6" refType="w" fact="0.9101"/>
              <dgm:constr type="t" for="ch" forName="parentText_6" refType="h" fact="0.5"/>
              <dgm:constr type="w" for="ch" forName="parentText_6" refType="w" refFor="ch" refForName="accentShape_6" fact="0.26"/>
              <dgm:constr type="h" for="ch" forName="parentText_6" refType="h" refFor="ch" refForName="accentShape_6" fact="0.9"/>
            </dgm:constrLst>
          </dgm:if>
          <dgm:else name="Name25">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3" refType="primFontSz" refFor="des" refForName="parentText_1" op="lte"/>
              <dgm:constr type="primFontSz" for="des" forName="childText_4" refType="primFontSz" refFor="des" refForName="parentText_1" op="lte"/>
              <dgm:constr type="primFontSz" for="des" forName="childText_5" refType="primFontSz" refFor="des" refForName="parentText_1" op="lte"/>
              <dgm:constr type="primFontSz" for="des" forName="childText_6"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childText_3" refType="primFontSz" refFor="des" refForName="parentText_2" op="lte"/>
              <dgm:constr type="primFontSz" for="des" forName="childText_4" refType="primFontSz" refFor="des" refForName="parentText_2" op="lte"/>
              <dgm:constr type="primFontSz" for="des" forName="childText_5" refType="primFontSz" refFor="des" refForName="parentText_2" op="lte"/>
              <dgm:constr type="primFontSz" for="des" forName="childText_6" refType="primFontSz" refFor="des" refForName="parentText_2" op="lte"/>
              <dgm:constr type="primFontSz" for="des" forName="childText_1" refType="primFontSz" refFor="des" refForName="parentText_3" op="lte"/>
              <dgm:constr type="primFontSz" for="des" forName="childText_2" refType="primFontSz" refFor="des" refForName="parentText_3" op="lte"/>
              <dgm:constr type="primFontSz" for="des" forName="childText_3" refType="primFontSz" refFor="des" refForName="parentText_3" op="lte"/>
              <dgm:constr type="primFontSz" for="des" forName="childText_4" refType="primFontSz" refFor="des" refForName="parentText_3" op="lte"/>
              <dgm:constr type="primFontSz" for="des" forName="childText_5" refType="primFontSz" refFor="des" refForName="parentText_3" op="lte"/>
              <dgm:constr type="primFontSz" for="des" forName="childText_6" refType="primFontSz" refFor="des" refForName="parentText_3" op="lte"/>
              <dgm:constr type="primFontSz" for="des" forName="childText_1" refType="primFontSz" refFor="des" refForName="parentText_4" op="lte"/>
              <dgm:constr type="primFontSz" for="des" forName="childText_2" refType="primFontSz" refFor="des" refForName="parentText_4" op="lte"/>
              <dgm:constr type="primFontSz" for="des" forName="childText_3" refType="primFontSz" refFor="des" refForName="parentText_4" op="lte"/>
              <dgm:constr type="primFontSz" for="des" forName="childText_4" refType="primFontSz" refFor="des" refForName="parentText_4" op="lte"/>
              <dgm:constr type="primFontSz" for="des" forName="childText_5" refType="primFontSz" refFor="des" refForName="parentText_4" op="lte"/>
              <dgm:constr type="primFontSz" for="des" forName="childText_6" refType="primFontSz" refFor="des" refForName="parentText_4" op="lte"/>
              <dgm:constr type="primFontSz" for="des" forName="childText_1" refType="primFontSz" refFor="des" refForName="parentText_5" op="lte"/>
              <dgm:constr type="primFontSz" for="des" forName="childText_2" refType="primFontSz" refFor="des" refForName="parentText_5" op="lte"/>
              <dgm:constr type="primFontSz" for="des" forName="childText_3" refType="primFontSz" refFor="des" refForName="parentText_5" op="lte"/>
              <dgm:constr type="primFontSz" for="des" forName="childText_4" refType="primFontSz" refFor="des" refForName="parentText_5" op="lte"/>
              <dgm:constr type="primFontSz" for="des" forName="childText_5" refType="primFontSz" refFor="des" refForName="parentText_5" op="lte"/>
              <dgm:constr type="primFontSz" for="des" forName="childText_6" refType="primFontSz" refFor="des" refForName="parentText_5" op="lte"/>
              <dgm:constr type="primFontSz" for="des" forName="childText_1" refType="primFontSz" refFor="des" refForName="parentText_6" op="lte"/>
              <dgm:constr type="primFontSz" for="des" forName="childText_2" refType="primFontSz" refFor="des" refForName="parentText_6" op="lte"/>
              <dgm:constr type="primFontSz" for="des" forName="childText_3" refType="primFontSz" refFor="des" refForName="parentText_6" op="lte"/>
              <dgm:constr type="primFontSz" for="des" forName="childText_4" refType="primFontSz" refFor="des" refForName="parentText_6" op="lte"/>
              <dgm:constr type="primFontSz" for="des" forName="childText_5" refType="primFontSz" refFor="des" refForName="parentText_6" op="lte"/>
              <dgm:constr type="primFontSz" for="des" forName="childText_6" refType="primFontSz" refFor="des" refForName="parentText_6" op="lte"/>
              <dgm:constr type="primFontSz" for="des" forName="parentText_2" refType="primFontSz" refFor="des" refForName="parentText_1" op="equ"/>
              <dgm:constr type="primFontSz" for="des" forName="parentText_3" refType="primFontSz" refFor="des" refForName="parentText_1" op="equ"/>
              <dgm:constr type="primFontSz" for="des" forName="parentText_4" refType="primFontSz" refFor="des" refForName="parentText_1" op="equ"/>
              <dgm:constr type="primFontSz" for="des" forName="parentText_5" refType="primFontSz" refFor="des" refForName="parentText_1" op="equ"/>
              <dgm:constr type="primFontSz" for="des" forName="parentText_6" refType="primFontSz" refFor="des" refForName="parentText_1" op="equ"/>
              <dgm:constr type="primFontSz" for="des" forName="childText_2" refType="primFontSz" refFor="des" refForName="childText_1" op="equ"/>
              <dgm:constr type="primFontSz" for="des" forName="childText_3" refType="primFontSz" refFor="des" refForName="childText_1" op="equ"/>
              <dgm:constr type="primFontSz" for="des" forName="childText_4" refType="primFontSz" refFor="des" refForName="childText_1" op="equ"/>
              <dgm:constr type="primFontSz" for="des" forName="childText_5" refType="primFontSz" refFor="des" refForName="childText_1" op="equ"/>
              <dgm:constr type="primFontSz" for="des" forName="childText_6" refType="primFontSz" refFor="des" refForName="childText_1" op="equ"/>
              <dgm:constr type="l" for="ch" forName="accentShape_6" refType="w" fact="0"/>
              <dgm:constr type="t" for="ch" forName="accentShape_1" refType="h" fact="0"/>
              <dgm:constr type="w" for="ch" forName="accentShape_1" refType="w" fact="0.1473"/>
              <dgm:constr type="h" for="ch" forName="accentShape_1" refType="h"/>
              <dgm:constr type="l" for="ch" forName="accentShape_5" refType="w" fact="0.1608"/>
              <dgm:constr type="t" for="ch" forName="accentShape_2" refType="h" fact="0.1"/>
              <dgm:constr type="w" for="ch" forName="accentShape_2" refType="w" fact="0.1473"/>
              <dgm:constr type="h" for="ch" forName="accentShape_2" refType="h" fact="0.9"/>
              <dgm:constr type="l" for="ch" forName="accentShape_4" refType="w" fact="0.3216"/>
              <dgm:constr type="t" for="ch" forName="accentShape_3" refType="h" fact="0.2"/>
              <dgm:constr type="w" for="ch" forName="accentShape_3" refType="w" fact="0.1473"/>
              <dgm:constr type="h" for="ch" forName="accentShape_3" refType="h" fact="0.8"/>
              <dgm:constr type="l" for="ch" forName="accentShape_3" refType="w" fact="0.4824"/>
              <dgm:constr type="t" for="ch" forName="accentShape_4" refType="h" fact="0.3"/>
              <dgm:constr type="w" for="ch" forName="accentShape_4" refType="w" fact="0.1473"/>
              <dgm:constr type="h" for="ch" forName="accentShape_4" refType="h" fact="0.7"/>
              <dgm:constr type="l" for="ch" forName="accentShape_2" refType="w" fact="0.6432"/>
              <dgm:constr type="t" for="ch" forName="accentShape_5" refType="h" fact="0.4"/>
              <dgm:constr type="w" for="ch" forName="accentShape_5" refType="w" fact="0.1473"/>
              <dgm:constr type="h" for="ch" forName="accentShape_5" refType="h" fact="0.6"/>
              <dgm:constr type="l" for="ch" forName="accentShape_1" refType="w" fact="0.8056"/>
              <dgm:constr type="t" for="ch" forName="accentShape_6" refType="h" fact="0.5"/>
              <dgm:constr type="w" for="ch" forName="accentShape_6" refType="w" fact="0.1473"/>
              <dgm:constr type="h" for="ch" forName="accentShape_6" refType="h" fact="0.5"/>
              <dgm:constr type="l" for="ch" forName="childText_6" refType="w" fact="0"/>
              <dgm:constr type="t" for="ch" forName="childText_1" refType="h" fact="0"/>
              <dgm:constr type="w" for="ch" forName="childText_1" refType="w" refFor="ch" refForName="accentShape_1" fact="0.7"/>
              <dgm:constr type="h" for="ch" forName="childText_1" refType="h" refFor="ch" refForName="accentShape_1"/>
              <dgm:constr type="l" for="ch" forName="childText_5" refType="w" fact="0.1608"/>
              <dgm:constr type="t" for="ch" forName="childText_2" refType="h" fact="0.1"/>
              <dgm:constr type="w" for="ch" forName="childText_2" refType="w" refFor="ch" refForName="accentShape_2" fact="0.7"/>
              <dgm:constr type="h" for="ch" forName="childText_2" refType="h" refFor="ch" refForName="accentShape_2"/>
              <dgm:constr type="l" for="ch" forName="childText_4" refType="w" fact="0.3216"/>
              <dgm:constr type="t" for="ch" forName="childText_3" refType="h" fact="0.2"/>
              <dgm:constr type="w" for="ch" forName="childText_3" refType="w" refFor="ch" refForName="accentShape_3" fact="0.7"/>
              <dgm:constr type="h" for="ch" forName="childText_3" refType="h" refFor="ch" refForName="accentShape_3"/>
              <dgm:constr type="l" for="ch" forName="childText_3" refType="w" fact="0.4824"/>
              <dgm:constr type="t" for="ch" forName="childText_4" refType="h" fact="0.3"/>
              <dgm:constr type="w" for="ch" forName="childText_4" refType="w" refFor="ch" refForName="accentShape_4" fact="0.7"/>
              <dgm:constr type="h" for="ch" forName="childText_4" refType="h" refFor="ch" refForName="accentShape_4"/>
              <dgm:constr type="l" for="ch" forName="childText_2" refType="w" fact="0.6432"/>
              <dgm:constr type="t" for="ch" forName="childText_5" refType="h" fact="0.4"/>
              <dgm:constr type="w" for="ch" forName="childText_5" refType="w" refFor="ch" refForName="accentShape_5" fact="0.7"/>
              <dgm:constr type="h" for="ch" forName="childText_5" refType="h" refFor="ch" refForName="accentShape_5"/>
              <dgm:constr type="l" for="ch" forName="childText_1" refType="w" fact="0.8056"/>
              <dgm:constr type="t" for="ch" forName="childText_6" refType="h" fact="0.5"/>
              <dgm:constr type="w" for="ch" forName="childText_6" refType="w" refFor="ch" refForName="accentShape_6" fact="0.7"/>
              <dgm:constr type="h" for="ch" forName="childText_6" refType="h" refFor="ch" refForName="accentShape_6"/>
              <dgm:constr type="l" for="ch" forName="parentText_6" refType="w" fact="0.1045"/>
              <dgm:constr type="t" for="ch" forName="parentText_1" refType="h" fact="0"/>
              <dgm:constr type="w" for="ch" forName="parentText_1" refType="w" refFor="ch" refForName="accentShape_1" fact="0.26"/>
              <dgm:constr type="h" for="ch" forName="parentText_1" refType="h" refFor="ch" refForName="accentShape_1" fact="0.9"/>
              <dgm:constr type="l" for="ch" forName="parentText_5" refType="w" fact="0.2653"/>
              <dgm:constr type="t" for="ch" forName="parentText_2" refType="h" fact="0.1"/>
              <dgm:constr type="w" for="ch" forName="parentText_2" refType="w" refFor="ch" refForName="accentShape_2" fact="0.26"/>
              <dgm:constr type="h" for="ch" forName="parentText_2" refType="h" refFor="ch" refForName="accentShape_2" fact="0.9"/>
              <dgm:constr type="l" for="ch" forName="parentText_4" refType="w" fact="0.4261"/>
              <dgm:constr type="t" for="ch" forName="parentText_3" refType="h" fact="0.2"/>
              <dgm:constr type="w" for="ch" forName="parentText_3" refType="w" refFor="ch" refForName="accentShape_3" fact="0.26"/>
              <dgm:constr type="h" for="ch" forName="parentText_3" refType="h" refFor="ch" refForName="accentShape_3" fact="0.9"/>
              <dgm:constr type="l" for="ch" forName="parentText_3" refType="w" fact="0.5869"/>
              <dgm:constr type="t" for="ch" forName="parentText_4" refType="h" fact="0.3"/>
              <dgm:constr type="w" for="ch" forName="parentText_4" refType="w" refFor="ch" refForName="accentShape_4" fact="0.26"/>
              <dgm:constr type="h" for="ch" forName="parentText_4" refType="h" refFor="ch" refForName="accentShape_4" fact="0.9"/>
              <dgm:constr type="l" for="ch" forName="parentText_2" refType="w" fact="0.7477"/>
              <dgm:constr type="t" for="ch" forName="parentText_5" refType="h" fact="0.4"/>
              <dgm:constr type="w" for="ch" forName="parentText_5" refType="w" refFor="ch" refForName="accentShape_5" fact="0.26"/>
              <dgm:constr type="h" for="ch" forName="parentText_5" refType="h" refFor="ch" refForName="accentShape_5" fact="0.9"/>
              <dgm:constr type="l" for="ch" forName="parentText_1" refType="w" fact="0.9101"/>
              <dgm:constr type="t" for="ch" forName="parentText_6" refType="h" fact="0.5"/>
              <dgm:constr type="w" for="ch" forName="parentText_6" refType="w" refFor="ch" refForName="accentShape_6" fact="0.26"/>
              <dgm:constr type="h" for="ch" forName="parentText_6" refType="h" refFor="ch" refForName="accentShape_6" fact="0.9"/>
            </dgm:constrLst>
          </dgm:else>
        </dgm:choose>
      </dgm:if>
      <dgm:else name="Name26">
        <dgm:alg type="composite">
          <dgm:param type="ar" val="2.7874"/>
        </dgm:alg>
        <dgm:shape xmlns:r="http://schemas.openxmlformats.org/officeDocument/2006/relationships" r:blip="">
          <dgm:adjLst/>
        </dgm:shape>
        <dgm:choose name="Name27">
          <dgm:if name="Name28" func="var" arg="dir" op="equ" val="norm">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3" refType="primFontSz" refFor="des" refForName="parentText_1" op="lte"/>
              <dgm:constr type="primFontSz" for="des" forName="childText_4" refType="primFontSz" refFor="des" refForName="parentText_1" op="lte"/>
              <dgm:constr type="primFontSz" for="des" forName="childText_5" refType="primFontSz" refFor="des" refForName="parentText_1" op="lte"/>
              <dgm:constr type="primFontSz" for="des" forName="childText_6" refType="primFontSz" refFor="des" refForName="parentText_1" op="lte"/>
              <dgm:constr type="primFontSz" for="des" forName="childText_7"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childText_3" refType="primFontSz" refFor="des" refForName="parentText_2" op="lte"/>
              <dgm:constr type="primFontSz" for="des" forName="childText_4" refType="primFontSz" refFor="des" refForName="parentText_2" op="lte"/>
              <dgm:constr type="primFontSz" for="des" forName="childText_5" refType="primFontSz" refFor="des" refForName="parentText_2" op="lte"/>
              <dgm:constr type="primFontSz" for="des" forName="childText_6" refType="primFontSz" refFor="des" refForName="parentText_2" op="lte"/>
              <dgm:constr type="primFontSz" for="des" forName="childText_7" refType="primFontSz" refFor="des" refForName="parentText_2" op="lte"/>
              <dgm:constr type="primFontSz" for="des" forName="childText_1" refType="primFontSz" refFor="des" refForName="parentText_3" op="lte"/>
              <dgm:constr type="primFontSz" for="des" forName="childText_2" refType="primFontSz" refFor="des" refForName="parentText_3" op="lte"/>
              <dgm:constr type="primFontSz" for="des" forName="childText_3" refType="primFontSz" refFor="des" refForName="parentText_3" op="lte"/>
              <dgm:constr type="primFontSz" for="des" forName="childText_4" refType="primFontSz" refFor="des" refForName="parentText_3" op="lte"/>
              <dgm:constr type="primFontSz" for="des" forName="childText_5" refType="primFontSz" refFor="des" refForName="parentText_3" op="lte"/>
              <dgm:constr type="primFontSz" for="des" forName="childText_6" refType="primFontSz" refFor="des" refForName="parentText_3" op="lte"/>
              <dgm:constr type="primFontSz" for="des" forName="childText_7" refType="primFontSz" refFor="des" refForName="parentText_3" op="lte"/>
              <dgm:constr type="primFontSz" for="des" forName="childText_1" refType="primFontSz" refFor="des" refForName="parentText_4" op="lte"/>
              <dgm:constr type="primFontSz" for="des" forName="childText_2" refType="primFontSz" refFor="des" refForName="parentText_4" op="lte"/>
              <dgm:constr type="primFontSz" for="des" forName="childText_3" refType="primFontSz" refFor="des" refForName="parentText_4" op="lte"/>
              <dgm:constr type="primFontSz" for="des" forName="childText_4" refType="primFontSz" refFor="des" refForName="parentText_4" op="lte"/>
              <dgm:constr type="primFontSz" for="des" forName="childText_5" refType="primFontSz" refFor="des" refForName="parentText_4" op="lte"/>
              <dgm:constr type="primFontSz" for="des" forName="childText_6" refType="primFontSz" refFor="des" refForName="parentText_4" op="lte"/>
              <dgm:constr type="primFontSz" for="des" forName="childText_7" refType="primFontSz" refFor="des" refForName="parentText_4" op="lte"/>
              <dgm:constr type="primFontSz" for="des" forName="childText_1" refType="primFontSz" refFor="des" refForName="parentText_5" op="lte"/>
              <dgm:constr type="primFontSz" for="des" forName="childText_2" refType="primFontSz" refFor="des" refForName="parentText_5" op="lte"/>
              <dgm:constr type="primFontSz" for="des" forName="childText_3" refType="primFontSz" refFor="des" refForName="parentText_5" op="lte"/>
              <dgm:constr type="primFontSz" for="des" forName="childText_4" refType="primFontSz" refFor="des" refForName="parentText_5" op="lte"/>
              <dgm:constr type="primFontSz" for="des" forName="childText_5" refType="primFontSz" refFor="des" refForName="parentText_5" op="lte"/>
              <dgm:constr type="primFontSz" for="des" forName="childText_6" refType="primFontSz" refFor="des" refForName="parentText_5" op="lte"/>
              <dgm:constr type="primFontSz" for="des" forName="childText_7" refType="primFontSz" refFor="des" refForName="parentText_5" op="lte"/>
              <dgm:constr type="primFontSz" for="des" forName="childText_1" refType="primFontSz" refFor="des" refForName="parentText_6" op="lte"/>
              <dgm:constr type="primFontSz" for="des" forName="childText_2" refType="primFontSz" refFor="des" refForName="parentText_6" op="lte"/>
              <dgm:constr type="primFontSz" for="des" forName="childText_3" refType="primFontSz" refFor="des" refForName="parentText_6" op="lte"/>
              <dgm:constr type="primFontSz" for="des" forName="childText_4" refType="primFontSz" refFor="des" refForName="parentText_6" op="lte"/>
              <dgm:constr type="primFontSz" for="des" forName="childText_5" refType="primFontSz" refFor="des" refForName="parentText_6" op="lte"/>
              <dgm:constr type="primFontSz" for="des" forName="childText_6" refType="primFontSz" refFor="des" refForName="parentText_6" op="lte"/>
              <dgm:constr type="primFontSz" for="des" forName="childText_7" refType="primFontSz" refFor="des" refForName="parentText_6" op="lte"/>
              <dgm:constr type="primFontSz" for="des" forName="childText_1" refType="primFontSz" refFor="des" refForName="parentText_7" op="lte"/>
              <dgm:constr type="primFontSz" for="des" forName="childText_2" refType="primFontSz" refFor="des" refForName="parentText_7" op="lte"/>
              <dgm:constr type="primFontSz" for="des" forName="childText_3" refType="primFontSz" refFor="des" refForName="parentText_7" op="lte"/>
              <dgm:constr type="primFontSz" for="des" forName="childText_4" refType="primFontSz" refFor="des" refForName="parentText_7" op="lte"/>
              <dgm:constr type="primFontSz" for="des" forName="childText_5" refType="primFontSz" refFor="des" refForName="parentText_7" op="lte"/>
              <dgm:constr type="primFontSz" for="des" forName="childText_6" refType="primFontSz" refFor="des" refForName="parentText_7" op="lte"/>
              <dgm:constr type="primFontSz" for="des" forName="childText_7" refType="primFontSz" refFor="des" refForName="parentText_7" op="lte"/>
              <dgm:constr type="primFontSz" for="des" forName="parentText_2" refType="primFontSz" refFor="des" refForName="parentText_1" op="equ"/>
              <dgm:constr type="primFontSz" for="des" forName="parentText_3" refType="primFontSz" refFor="des" refForName="parentText_1" op="equ"/>
              <dgm:constr type="primFontSz" for="des" forName="parentText_4" refType="primFontSz" refFor="des" refForName="parentText_1" op="equ"/>
              <dgm:constr type="primFontSz" for="des" forName="parentText_5" refType="primFontSz" refFor="des" refForName="parentText_1" op="equ"/>
              <dgm:constr type="primFontSz" for="des" forName="parentText_6" refType="primFontSz" refFor="des" refForName="parentText_1" op="equ"/>
              <dgm:constr type="primFontSz" for="des" forName="parentText_7" refType="primFontSz" refFor="des" refForName="parentText_1" op="equ"/>
              <dgm:constr type="primFontSz" for="des" forName="childText_2" refType="primFontSz" refFor="des" refForName="childText_1" op="equ"/>
              <dgm:constr type="primFontSz" for="des" forName="childText_3" refType="primFontSz" refFor="des" refForName="childText_1" op="equ"/>
              <dgm:constr type="primFontSz" for="des" forName="childText_4" refType="primFontSz" refFor="des" refForName="childText_1" op="equ"/>
              <dgm:constr type="primFontSz" for="des" forName="childText_5" refType="primFontSz" refFor="des" refForName="childText_1" op="equ"/>
              <dgm:constr type="primFontSz" for="des" forName="childText_6" refType="primFontSz" refFor="des" refForName="childText_1" op="equ"/>
              <dgm:constr type="primFontSz" for="des" forName="childText_7" refType="primFontSz" refFor="des" refForName="childText_1" op="equ"/>
              <dgm:constr type="l" for="ch" forName="accentShape_1" refType="w" fact="0"/>
              <dgm:constr type="t" for="ch" forName="accentShape_1" refType="h" fact="0"/>
              <dgm:constr type="w" for="ch" forName="accentShape_1" refType="w" fact="0.1269"/>
              <dgm:constr type="h" for="ch" forName="accentShape_1" refType="h"/>
              <dgm:constr type="l" for="ch" forName="accentShape_2" refType="w" fact="0.1385"/>
              <dgm:constr type="t" for="ch" forName="accentShape_2" refType="h" fact="0.0833"/>
              <dgm:constr type="w" for="ch" forName="accentShape_2" refType="w" fact="0.1269"/>
              <dgm:constr type="h" for="ch" forName="accentShape_2" refType="h" fact="0.9165"/>
              <dgm:constr type="l" for="ch" forName="accentShape_3" refType="w" fact="0.277"/>
              <dgm:constr type="t" for="ch" forName="accentShape_3" refType="h" fact="0.1666"/>
              <dgm:constr type="w" for="ch" forName="accentShape_3" refType="w" fact="0.1269"/>
              <dgm:constr type="h" for="ch" forName="accentShape_3" refType="h" fact="0.8332"/>
              <dgm:constr type="l" for="ch" forName="accentShape_4" refType="w" fact="0.4155"/>
              <dgm:constr type="t" for="ch" forName="accentShape_4" refType="h" fact="0.2499"/>
              <dgm:constr type="w" for="ch" forName="accentShape_4" refType="w" fact="0.1269"/>
              <dgm:constr type="h" for="ch" forName="accentShape_4" refType="h" fact="0.7499"/>
              <dgm:constr type="l" for="ch" forName="accentShape_5" refType="w" fact="0.5539"/>
              <dgm:constr type="t" for="ch" forName="accentShape_5" refType="h" fact="0.3332"/>
              <dgm:constr type="w" for="ch" forName="accentShape_5" refType="w" fact="0.1269"/>
              <dgm:constr type="h" for="ch" forName="accentShape_5" refType="h" fact="0.6666"/>
              <dgm:constr type="l" for="ch" forName="accentShape_6" refType="w" fact="0.6938"/>
              <dgm:constr type="t" for="ch" forName="accentShape_6" refType="h" fact="0.4165"/>
              <dgm:constr type="w" for="ch" forName="accentShape_6" refType="w" fact="0.1269"/>
              <dgm:constr type="h" for="ch" forName="accentShape_6" refType="h" fact="0.5833"/>
              <dgm:constr type="l" for="ch" forName="accentShape_7" refType="w" fact="0.8326"/>
              <dgm:constr type="t" for="ch" forName="accentShape_7" refType="h" fact="0.5"/>
              <dgm:constr type="w" for="ch" forName="accentShape_7" refType="w" fact="0.1269"/>
              <dgm:constr type="h" for="ch" forName="accentShape_7" refType="h" fact="0.5"/>
              <dgm:constr type="l" for="ch" forName="parentText_1" refType="w" fact="0.0888"/>
              <dgm:constr type="t" for="ch" forName="parentText_1" refType="h" fact="0"/>
              <dgm:constr type="w" for="ch" forName="parentText_1" refType="w" refFor="ch" refForName="accentShape_1" fact="0.26"/>
              <dgm:constr type="h" for="ch" forName="parentText_1" refType="h" refFor="ch" refForName="accentShape_1" fact="0.9"/>
              <dgm:constr type="l" for="ch" forName="parentText_2" refType="w" fact="0.2273"/>
              <dgm:constr type="t" for="ch" forName="parentText_2" refType="h" fact="0.0833"/>
              <dgm:constr type="w" for="ch" forName="parentText_2" refType="w" refFor="ch" refForName="accentShape_2" fact="0.26"/>
              <dgm:constr type="h" for="ch" forName="parentText_2" refType="h" refFor="ch" refForName="accentShape_2" fact="0.9"/>
              <dgm:constr type="l" for="ch" forName="parentText_3" refType="w" fact="0.36583"/>
              <dgm:constr type="t" for="ch" forName="parentText_3" refType="h" fact="0.1666"/>
              <dgm:constr type="w" for="ch" forName="parentText_3" refType="w" refFor="ch" refForName="accentShape_3" fact="0.26"/>
              <dgm:constr type="h" for="ch" forName="parentText_3" refType="h" refFor="ch" refForName="accentShape_3" fact="0.9"/>
              <dgm:constr type="l" for="ch" forName="parentText_4" refType="w" fact="0.5043"/>
              <dgm:constr type="t" for="ch" forName="parentText_4" refType="h" fact="0.2499"/>
              <dgm:constr type="w" for="ch" forName="parentText_4" refType="w" refFor="ch" refForName="accentShape_4" fact="0.26"/>
              <dgm:constr type="h" for="ch" forName="parentText_4" refType="h" refFor="ch" refForName="accentShape_4" fact="0.9"/>
              <dgm:constr type="l" for="ch" forName="parentText_5" refType="w" fact="0.6427"/>
              <dgm:constr type="t" for="ch" forName="parentText_5" refType="h" fact="0.3332"/>
              <dgm:constr type="w" for="ch" forName="parentText_5" refType="w" refFor="ch" refForName="accentShape_5" fact="0.26"/>
              <dgm:constr type="h" for="ch" forName="parentText_5" refType="h" refFor="ch" refForName="accentShape_5" fact="0.9"/>
              <dgm:constr type="l" for="ch" forName="parentText_6" refType="w" fact="0.78263"/>
              <dgm:constr type="t" for="ch" forName="parentText_6" refType="h" fact="0.4165"/>
              <dgm:constr type="w" for="ch" forName="parentText_6" refType="w" refFor="ch" refForName="accentShape_6" fact="0.26"/>
              <dgm:constr type="h" for="ch" forName="parentText_6" refType="h" refFor="ch" refForName="accentShape_6" fact="0.9"/>
              <dgm:constr type="l" for="ch" forName="parentText_7" refType="w" fact="0.92143"/>
              <dgm:constr type="t" for="ch" forName="parentText_7" refType="h" fact="0.5"/>
              <dgm:constr type="w" for="ch" forName="parentText_7" refType="w" refFor="ch" refForName="accentShape_7" fact="0.26"/>
              <dgm:constr type="h" for="ch" forName="parentText_7" refType="h" refFor="ch" refForName="accentShape_7" fact="0.9"/>
              <dgm:constr type="l" for="ch" forName="childText_1" refType="w" fact="0"/>
              <dgm:constr type="t" for="ch" forName="childText_1" refType="h" fact="0"/>
              <dgm:constr type="w" for="ch" forName="childText_1" refType="w" refFor="ch" refForName="accentShape_1" fact="0.7"/>
              <dgm:constr type="h" for="ch" forName="childText_1" refType="h" refFor="ch" refForName="accentShape_1"/>
              <dgm:constr type="l" for="ch" forName="childText_2" refType="w" fact="0.1385"/>
              <dgm:constr type="t" for="ch" forName="childText_2" refType="h" fact="0.0833"/>
              <dgm:constr type="w" for="ch" forName="childText_2" refType="w" refFor="ch" refForName="accentShape_2" fact="0.7"/>
              <dgm:constr type="h" for="ch" forName="childText_2" refType="h" refFor="ch" refForName="accentShape_2"/>
              <dgm:constr type="l" for="ch" forName="childText_3" refType="w" fact="0.277"/>
              <dgm:constr type="t" for="ch" forName="childText_3" refType="h" fact="0.1666"/>
              <dgm:constr type="w" for="ch" forName="childText_3" refType="w" refFor="ch" refForName="accentShape_3" fact="0.7"/>
              <dgm:constr type="h" for="ch" forName="childText_3" refType="h" refFor="ch" refForName="accentShape_3"/>
              <dgm:constr type="l" for="ch" forName="childText_4" refType="w" fact="0.4155"/>
              <dgm:constr type="t" for="ch" forName="childText_4" refType="h" fact="0.2499"/>
              <dgm:constr type="w" for="ch" forName="childText_4" refType="w" refFor="ch" refForName="accentShape_4" fact="0.7"/>
              <dgm:constr type="h" for="ch" forName="childText_4" refType="h" refFor="ch" refForName="accentShape_4"/>
              <dgm:constr type="l" for="ch" forName="childText_5" refType="w" fact="0.5539"/>
              <dgm:constr type="t" for="ch" forName="childText_5" refType="h" fact="0.3332"/>
              <dgm:constr type="w" for="ch" forName="childText_5" refType="w" refFor="ch" refForName="accentShape_5" fact="0.7"/>
              <dgm:constr type="h" for="ch" forName="childText_5" refType="h" refFor="ch" refForName="accentShape_5"/>
              <dgm:constr type="l" for="ch" forName="childText_6" refType="w" fact="0.6938"/>
              <dgm:constr type="t" for="ch" forName="childText_6" refType="h" fact="0.4165"/>
              <dgm:constr type="w" for="ch" forName="childText_6" refType="w" refFor="ch" refForName="accentShape_6" fact="0.7"/>
              <dgm:constr type="h" for="ch" forName="childText_6" refType="h" refFor="ch" refForName="accentShape_6"/>
              <dgm:constr type="l" for="ch" forName="childText_7" refType="w" fact="0.8326"/>
              <dgm:constr type="t" for="ch" forName="childText_7" refType="h" fact="0.5"/>
              <dgm:constr type="w" for="ch" forName="childText_7" refType="w" refFor="ch" refForName="accentShape_7" fact="0.7"/>
              <dgm:constr type="h" for="ch" forName="childText_7" refType="h" refFor="ch" refForName="accentShape_7"/>
            </dgm:constrLst>
          </dgm:if>
          <dgm:else name="Name29">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3" refType="primFontSz" refFor="des" refForName="parentText_1" op="lte"/>
              <dgm:constr type="primFontSz" for="des" forName="childText_4" refType="primFontSz" refFor="des" refForName="parentText_1" op="lte"/>
              <dgm:constr type="primFontSz" for="des" forName="childText_5" refType="primFontSz" refFor="des" refForName="parentText_1" op="lte"/>
              <dgm:constr type="primFontSz" for="des" forName="childText_6" refType="primFontSz" refFor="des" refForName="parentText_1" op="lte"/>
              <dgm:constr type="primFontSz" for="des" forName="childText_7"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childText_3" refType="primFontSz" refFor="des" refForName="parentText_2" op="lte"/>
              <dgm:constr type="primFontSz" for="des" forName="childText_4" refType="primFontSz" refFor="des" refForName="parentText_2" op="lte"/>
              <dgm:constr type="primFontSz" for="des" forName="childText_5" refType="primFontSz" refFor="des" refForName="parentText_2" op="lte"/>
              <dgm:constr type="primFontSz" for="des" forName="childText_6" refType="primFontSz" refFor="des" refForName="parentText_2" op="lte"/>
              <dgm:constr type="primFontSz" for="des" forName="childText_7" refType="primFontSz" refFor="des" refForName="parentText_2" op="lte"/>
              <dgm:constr type="primFontSz" for="des" forName="childText_1" refType="primFontSz" refFor="des" refForName="parentText_3" op="lte"/>
              <dgm:constr type="primFontSz" for="des" forName="childText_2" refType="primFontSz" refFor="des" refForName="parentText_3" op="lte"/>
              <dgm:constr type="primFontSz" for="des" forName="childText_3" refType="primFontSz" refFor="des" refForName="parentText_3" op="lte"/>
              <dgm:constr type="primFontSz" for="des" forName="childText_4" refType="primFontSz" refFor="des" refForName="parentText_3" op="lte"/>
              <dgm:constr type="primFontSz" for="des" forName="childText_5" refType="primFontSz" refFor="des" refForName="parentText_3" op="lte"/>
              <dgm:constr type="primFontSz" for="des" forName="childText_6" refType="primFontSz" refFor="des" refForName="parentText_3" op="lte"/>
              <dgm:constr type="primFontSz" for="des" forName="childText_7" refType="primFontSz" refFor="des" refForName="parentText_3" op="lte"/>
              <dgm:constr type="primFontSz" for="des" forName="childText_1" refType="primFontSz" refFor="des" refForName="parentText_4" op="lte"/>
              <dgm:constr type="primFontSz" for="des" forName="childText_2" refType="primFontSz" refFor="des" refForName="parentText_4" op="lte"/>
              <dgm:constr type="primFontSz" for="des" forName="childText_3" refType="primFontSz" refFor="des" refForName="parentText_4" op="lte"/>
              <dgm:constr type="primFontSz" for="des" forName="childText_4" refType="primFontSz" refFor="des" refForName="parentText_4" op="lte"/>
              <dgm:constr type="primFontSz" for="des" forName="childText_5" refType="primFontSz" refFor="des" refForName="parentText_4" op="lte"/>
              <dgm:constr type="primFontSz" for="des" forName="childText_6" refType="primFontSz" refFor="des" refForName="parentText_4" op="lte"/>
              <dgm:constr type="primFontSz" for="des" forName="childText_7" refType="primFontSz" refFor="des" refForName="parentText_4" op="lte"/>
              <dgm:constr type="primFontSz" for="des" forName="childText_1" refType="primFontSz" refFor="des" refForName="parentText_5" op="lte"/>
              <dgm:constr type="primFontSz" for="des" forName="childText_2" refType="primFontSz" refFor="des" refForName="parentText_5" op="lte"/>
              <dgm:constr type="primFontSz" for="des" forName="childText_3" refType="primFontSz" refFor="des" refForName="parentText_5" op="lte"/>
              <dgm:constr type="primFontSz" for="des" forName="childText_4" refType="primFontSz" refFor="des" refForName="parentText_5" op="lte"/>
              <dgm:constr type="primFontSz" for="des" forName="childText_5" refType="primFontSz" refFor="des" refForName="parentText_5" op="lte"/>
              <dgm:constr type="primFontSz" for="des" forName="childText_6" refType="primFontSz" refFor="des" refForName="parentText_5" op="lte"/>
              <dgm:constr type="primFontSz" for="des" forName="childText_7" refType="primFontSz" refFor="des" refForName="parentText_5" op="lte"/>
              <dgm:constr type="primFontSz" for="des" forName="childText_1" refType="primFontSz" refFor="des" refForName="parentText_6" op="lte"/>
              <dgm:constr type="primFontSz" for="des" forName="childText_2" refType="primFontSz" refFor="des" refForName="parentText_6" op="lte"/>
              <dgm:constr type="primFontSz" for="des" forName="childText_3" refType="primFontSz" refFor="des" refForName="parentText_6" op="lte"/>
              <dgm:constr type="primFontSz" for="des" forName="childText_4" refType="primFontSz" refFor="des" refForName="parentText_6" op="lte"/>
              <dgm:constr type="primFontSz" for="des" forName="childText_5" refType="primFontSz" refFor="des" refForName="parentText_6" op="lte"/>
              <dgm:constr type="primFontSz" for="des" forName="childText_6" refType="primFontSz" refFor="des" refForName="parentText_6" op="lte"/>
              <dgm:constr type="primFontSz" for="des" forName="childText_7" refType="primFontSz" refFor="des" refForName="parentText_6" op="lte"/>
              <dgm:constr type="primFontSz" for="des" forName="childText_1" refType="primFontSz" refFor="des" refForName="parentText_7" op="lte"/>
              <dgm:constr type="primFontSz" for="des" forName="childText_2" refType="primFontSz" refFor="des" refForName="parentText_7" op="lte"/>
              <dgm:constr type="primFontSz" for="des" forName="childText_3" refType="primFontSz" refFor="des" refForName="parentText_7" op="lte"/>
              <dgm:constr type="primFontSz" for="des" forName="childText_4" refType="primFontSz" refFor="des" refForName="parentText_7" op="lte"/>
              <dgm:constr type="primFontSz" for="des" forName="childText_5" refType="primFontSz" refFor="des" refForName="parentText_7" op="lte"/>
              <dgm:constr type="primFontSz" for="des" forName="childText_6" refType="primFontSz" refFor="des" refForName="parentText_7" op="lte"/>
              <dgm:constr type="primFontSz" for="des" forName="childText_7" refType="primFontSz" refFor="des" refForName="parentText_7" op="lte"/>
              <dgm:constr type="primFontSz" for="des" forName="parentText_2" refType="primFontSz" refFor="des" refForName="parentText_1" op="equ"/>
              <dgm:constr type="primFontSz" for="des" forName="parentText_3" refType="primFontSz" refFor="des" refForName="parentText_1" op="equ"/>
              <dgm:constr type="primFontSz" for="des" forName="parentText_4" refType="primFontSz" refFor="des" refForName="parentText_1" op="equ"/>
              <dgm:constr type="primFontSz" for="des" forName="parentText_5" refType="primFontSz" refFor="des" refForName="parentText_1" op="equ"/>
              <dgm:constr type="primFontSz" for="des" forName="parentText_6" refType="primFontSz" refFor="des" refForName="parentText_1" op="equ"/>
              <dgm:constr type="primFontSz" for="des" forName="parentText_7" refType="primFontSz" refFor="des" refForName="parentText_1" op="equ"/>
              <dgm:constr type="primFontSz" for="des" forName="childText_2" refType="primFontSz" refFor="des" refForName="childText_1" op="equ"/>
              <dgm:constr type="primFontSz" for="des" forName="childText_3" refType="primFontSz" refFor="des" refForName="childText_1" op="equ"/>
              <dgm:constr type="primFontSz" for="des" forName="childText_4" refType="primFontSz" refFor="des" refForName="childText_1" op="equ"/>
              <dgm:constr type="primFontSz" for="des" forName="childText_5" refType="primFontSz" refFor="des" refForName="childText_1" op="equ"/>
              <dgm:constr type="primFontSz" for="des" forName="childText_6" refType="primFontSz" refFor="des" refForName="childText_1" op="equ"/>
              <dgm:constr type="primFontSz" for="des" forName="childText_7" refType="primFontSz" refFor="des" refForName="childText_1" op="equ"/>
              <dgm:constr type="l" for="ch" forName="accentShape_7" refType="w" fact="0"/>
              <dgm:constr type="t" for="ch" forName="accentShape_1" refType="h" fact="0"/>
              <dgm:constr type="w" for="ch" forName="accentShape_1" refType="w" fact="0.1269"/>
              <dgm:constr type="h" for="ch" forName="accentShape_1" refType="h"/>
              <dgm:constr type="l" for="ch" forName="accentShape_6" refType="w" fact="0.1385"/>
              <dgm:constr type="t" for="ch" forName="accentShape_2" refType="h" fact="0.0833"/>
              <dgm:constr type="w" for="ch" forName="accentShape_2" refType="w" fact="0.1269"/>
              <dgm:constr type="h" for="ch" forName="accentShape_2" refType="h" fact="0.9165"/>
              <dgm:constr type="l" for="ch" forName="accentShape_5" refType="w" fact="0.277"/>
              <dgm:constr type="t" for="ch" forName="accentShape_3" refType="h" fact="0.1666"/>
              <dgm:constr type="w" for="ch" forName="accentShape_3" refType="w" fact="0.1269"/>
              <dgm:constr type="h" for="ch" forName="accentShape_3" refType="h" fact="0.8332"/>
              <dgm:constr type="l" for="ch" forName="accentShape_4" refType="w" fact="0.4155"/>
              <dgm:constr type="t" for="ch" forName="accentShape_4" refType="h" fact="0.2499"/>
              <dgm:constr type="w" for="ch" forName="accentShape_4" refType="w" fact="0.1269"/>
              <dgm:constr type="h" for="ch" forName="accentShape_4" refType="h" fact="0.7499"/>
              <dgm:constr type="l" for="ch" forName="accentShape_3" refType="w" fact="0.5539"/>
              <dgm:constr type="t" for="ch" forName="accentShape_5" refType="h" fact="0.3332"/>
              <dgm:constr type="w" for="ch" forName="accentShape_5" refType="w" fact="0.1269"/>
              <dgm:constr type="h" for="ch" forName="accentShape_5" refType="h" fact="0.6666"/>
              <dgm:constr type="l" for="ch" forName="accentShape_2" refType="w" fact="0.6938"/>
              <dgm:constr type="t" for="ch" forName="accentShape_6" refType="h" fact="0.4165"/>
              <dgm:constr type="w" for="ch" forName="accentShape_6" refType="w" fact="0.1269"/>
              <dgm:constr type="h" for="ch" forName="accentShape_6" refType="h" fact="0.5833"/>
              <dgm:constr type="l" for="ch" forName="accentShape_1" refType="w" fact="0.8326"/>
              <dgm:constr type="t" for="ch" forName="accentShape_7" refType="h" fact="0.5"/>
              <dgm:constr type="w" for="ch" forName="accentShape_7" refType="w" fact="0.1269"/>
              <dgm:constr type="h" for="ch" forName="accentShape_7" refType="h" fact="0.5"/>
              <dgm:constr type="l" for="ch" forName="parentText_7" refType="w" fact="0.0888"/>
              <dgm:constr type="t" for="ch" forName="parentText_1" refType="h" fact="0"/>
              <dgm:constr type="w" for="ch" forName="parentText_1" refType="w" refFor="ch" refForName="accentShape_1" fact="0.26"/>
              <dgm:constr type="h" for="ch" forName="parentText_1" refType="h" refFor="ch" refForName="accentShape_1" fact="0.9"/>
              <dgm:constr type="l" for="ch" forName="parentText_6" refType="w" fact="0.2273"/>
              <dgm:constr type="t" for="ch" forName="parentText_2" refType="h" fact="0.0833"/>
              <dgm:constr type="w" for="ch" forName="parentText_2" refType="w" refFor="ch" refForName="accentShape_2" fact="0.26"/>
              <dgm:constr type="h" for="ch" forName="parentText_2" refType="h" refFor="ch" refForName="accentShape_2" fact="0.9"/>
              <dgm:constr type="l" for="ch" forName="parentText_5" refType="w" fact="0.36583"/>
              <dgm:constr type="t" for="ch" forName="parentText_3" refType="h" fact="0.1666"/>
              <dgm:constr type="w" for="ch" forName="parentText_3" refType="w" refFor="ch" refForName="accentShape_3" fact="0.26"/>
              <dgm:constr type="h" for="ch" forName="parentText_3" refType="h" refFor="ch" refForName="accentShape_3" fact="0.9"/>
              <dgm:constr type="l" for="ch" forName="parentText_4" refType="w" fact="0.5043"/>
              <dgm:constr type="t" for="ch" forName="parentText_4" refType="h" fact="0.2499"/>
              <dgm:constr type="w" for="ch" forName="parentText_4" refType="w" refFor="ch" refForName="accentShape_4" fact="0.26"/>
              <dgm:constr type="h" for="ch" forName="parentText_4" refType="h" refFor="ch" refForName="accentShape_4" fact="0.9"/>
              <dgm:constr type="l" for="ch" forName="parentText_3" refType="w" fact="0.6427"/>
              <dgm:constr type="t" for="ch" forName="parentText_5" refType="h" fact="0.3332"/>
              <dgm:constr type="w" for="ch" forName="parentText_5" refType="w" refFor="ch" refForName="accentShape_5" fact="0.26"/>
              <dgm:constr type="h" for="ch" forName="parentText_5" refType="h" refFor="ch" refForName="accentShape_5" fact="0.9"/>
              <dgm:constr type="l" for="ch" forName="parentText_2" refType="w" fact="0.78263"/>
              <dgm:constr type="t" for="ch" forName="parentText_6" refType="h" fact="0.4165"/>
              <dgm:constr type="w" for="ch" forName="parentText_6" refType="w" refFor="ch" refForName="accentShape_6" fact="0.26"/>
              <dgm:constr type="h" for="ch" forName="parentText_6" refType="h" refFor="ch" refForName="accentShape_6" fact="0.9"/>
              <dgm:constr type="l" for="ch" forName="parentText_1" refType="w" fact="0.92143"/>
              <dgm:constr type="t" for="ch" forName="parentText_7" refType="h" fact="0.5"/>
              <dgm:constr type="w" for="ch" forName="parentText_7" refType="w" refFor="ch" refForName="accentShape_7" fact="0.26"/>
              <dgm:constr type="h" for="ch" forName="parentText_7" refType="h" refFor="ch" refForName="accentShape_7" fact="0.9"/>
              <dgm:constr type="l" for="ch" forName="childText_7" refType="w" fact="0"/>
              <dgm:constr type="t" for="ch" forName="childText_1" refType="h" fact="0"/>
              <dgm:constr type="w" for="ch" forName="childText_1" refType="w" refFor="ch" refForName="accentShape_1" fact="0.7"/>
              <dgm:constr type="h" for="ch" forName="childText_1" refType="h" refFor="ch" refForName="accentShape_1"/>
              <dgm:constr type="l" for="ch" forName="childText_6" refType="w" fact="0.1385"/>
              <dgm:constr type="t" for="ch" forName="childText_2" refType="h" fact="0.0833"/>
              <dgm:constr type="w" for="ch" forName="childText_2" refType="w" refFor="ch" refForName="accentShape_2" fact="0.7"/>
              <dgm:constr type="h" for="ch" forName="childText_2" refType="h" refFor="ch" refForName="accentShape_2"/>
              <dgm:constr type="l" for="ch" forName="childText_5" refType="w" fact="0.277"/>
              <dgm:constr type="t" for="ch" forName="childText_3" refType="h" fact="0.1666"/>
              <dgm:constr type="w" for="ch" forName="childText_3" refType="w" refFor="ch" refForName="accentShape_3" fact="0.7"/>
              <dgm:constr type="h" for="ch" forName="childText_3" refType="h" refFor="ch" refForName="accentShape_3"/>
              <dgm:constr type="l" for="ch" forName="childText_4" refType="w" fact="0.4155"/>
              <dgm:constr type="t" for="ch" forName="childText_4" refType="h" fact="0.2499"/>
              <dgm:constr type="w" for="ch" forName="childText_4" refType="w" refFor="ch" refForName="accentShape_4" fact="0.7"/>
              <dgm:constr type="h" for="ch" forName="childText_4" refType="h" refFor="ch" refForName="accentShape_4"/>
              <dgm:constr type="l" for="ch" forName="childText_3" refType="w" fact="0.5539"/>
              <dgm:constr type="t" for="ch" forName="childText_5" refType="h" fact="0.3332"/>
              <dgm:constr type="w" for="ch" forName="childText_5" refType="w" refFor="ch" refForName="accentShape_5" fact="0.7"/>
              <dgm:constr type="h" for="ch" forName="childText_5" refType="h" refFor="ch" refForName="accentShape_5"/>
              <dgm:constr type="l" for="ch" forName="childText_2" refType="w" fact="0.6938"/>
              <dgm:constr type="t" for="ch" forName="childText_6" refType="h" fact="0.4165"/>
              <dgm:constr type="w" for="ch" forName="childText_6" refType="w" refFor="ch" refForName="accentShape_6" fact="0.7"/>
              <dgm:constr type="h" for="ch" forName="childText_6" refType="h" refFor="ch" refForName="accentShape_6"/>
              <dgm:constr type="l" for="ch" forName="childText_1" refType="w" fact="0.8326"/>
              <dgm:constr type="t" for="ch" forName="childText_7" refType="h" fact="0.5"/>
              <dgm:constr type="w" for="ch" forName="childText_7" refType="w" refFor="ch" refForName="accentShape_7" fact="0.7"/>
              <dgm:constr type="h" for="ch" forName="childText_7" refType="h" refFor="ch" refForName="accentShape_7"/>
            </dgm:constrLst>
          </dgm:else>
        </dgm:choose>
      </dgm:else>
    </dgm:choose>
    <dgm:forEach name="wrapper" axis="self" ptType="parTrans">
      <dgm:forEach name="accentRepeat" axis="self">
        <dgm:layoutNode name="imageRepeatNode" styleLbl="node1">
          <dgm:alg type="sp"/>
          <dgm:shape xmlns:r="http://schemas.openxmlformats.org/officeDocument/2006/relationships" type="rect" r:blip="" zOrderOff="-10">
            <dgm:adjLst/>
          </dgm:shape>
          <dgm:presOf axis="self"/>
        </dgm:layoutNode>
      </dgm:forEach>
    </dgm:forEach>
    <dgm:forEach name="Name30" axis="ch" ptType="node" cnt="1">
      <dgm:layoutNode name="parentText_1" styleLbl="node1">
        <dgm:varLst>
          <dgm:chMax val="1"/>
          <dgm:chPref val="1"/>
          <dgm:bulletEnabled val="1"/>
        </dgm:varLst>
        <dgm:alg type="tx">
          <dgm:param type="parTxLTRAlign" val="r"/>
          <dgm:param type="shpTxLTRAlignCh" val="r"/>
          <dgm:param type="txAnchorVertCh" val="mid"/>
          <dgm:param type="autoTxRot" val="grav"/>
        </dgm:alg>
        <dgm:shape xmlns:r="http://schemas.openxmlformats.org/officeDocument/2006/relationships" rot="-90" type="rect" r:blip="" hideGeom="1">
          <dgm:adjLst/>
        </dgm:shape>
        <dgm:presOf axis="self" ptType="node"/>
        <dgm:constrLst>
          <dgm:constr type="lMarg" refType="primFontSz" fact="0.3"/>
          <dgm:constr type="rMarg" refType="primFontSz" fact="0.45"/>
          <dgm:constr type="tMarg" refType="primFontSz" fact="0"/>
          <dgm:constr type="bMarg" refType="primFontSz" fact="0.1"/>
        </dgm:constrLst>
        <dgm:ruleLst>
          <dgm:rule type="primFontSz" val="5" fact="NaN" max="NaN"/>
        </dgm:ruleLst>
      </dgm:layoutNode>
      <dgm:layoutNode name="childText_1" styleLbl="node1">
        <dgm:varLst>
          <dgm:chMax val="0"/>
          <dgm:chPref val="0"/>
          <dgm:bulletEnabled val="1"/>
        </dgm:varLst>
        <dgm:alg type="tx">
          <dgm:param type="txAnchorVert" val="t"/>
          <dgm:param type="parTxLTRAlign" val="l"/>
        </dgm:alg>
        <dgm:shape xmlns:r="http://schemas.openxmlformats.org/officeDocument/2006/relationships" type="rect" r:blip="" hideGeom="1">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Shape_1">
        <dgm:alg type="sp"/>
        <dgm:shape xmlns:r="http://schemas.openxmlformats.org/officeDocument/2006/relationships" r:blip="">
          <dgm:adjLst/>
        </dgm:shape>
        <dgm:presOf/>
        <dgm:constrLst/>
        <dgm:forEach name="Name31" ref="accentRepeat"/>
      </dgm:layoutNode>
    </dgm:forEach>
    <dgm:forEach name="Name32" axis="ch" ptType="node" st="2" cnt="1">
      <dgm:layoutNode name="parentText_2">
        <dgm:varLst>
          <dgm:chMax val="1"/>
          <dgm:chPref val="1"/>
          <dgm:bulletEnabled val="1"/>
        </dgm:varLst>
        <dgm:alg type="tx">
          <dgm:param type="parTxLTRAlign" val="r"/>
          <dgm:param type="shpTxLTRAlignCh" val="r"/>
          <dgm:param type="txAnchorVertCh" val="mid"/>
          <dgm:param type="autoTxRot" val="grav"/>
        </dgm:alg>
        <dgm:shape xmlns:r="http://schemas.openxmlformats.org/officeDocument/2006/relationships" rot="-90" type="rect" r:blip="" hideGeom="1">
          <dgm:adjLst/>
        </dgm:shape>
        <dgm:presOf axis="self" ptType="node"/>
        <dgm:constrLst>
          <dgm:constr type="lMarg" refType="primFontSz" fact="0.3"/>
          <dgm:constr type="rMarg" refType="primFontSz" fact="0.45"/>
          <dgm:constr type="tMarg" refType="primFontSz" fact="0"/>
          <dgm:constr type="bMarg" refType="primFontSz" fact="0.1"/>
        </dgm:constrLst>
        <dgm:ruleLst>
          <dgm:rule type="primFontSz" val="5" fact="NaN" max="NaN"/>
        </dgm:ruleLst>
      </dgm:layoutNode>
      <dgm:layoutNode name="childText_2">
        <dgm:varLst>
          <dgm:chMax val="0"/>
          <dgm:chPref val="0"/>
          <dgm:bulletEnabled val="1"/>
        </dgm:varLst>
        <dgm:alg type="tx">
          <dgm:param type="txAnchorVert" val="t"/>
          <dgm:param type="parTxLTRAlign" val="l"/>
        </dgm:alg>
        <dgm:shape xmlns:r="http://schemas.openxmlformats.org/officeDocument/2006/relationships" type="rect" r:blip="" hideGeom="1">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Shape_2">
        <dgm:alg type="sp"/>
        <dgm:shape xmlns:r="http://schemas.openxmlformats.org/officeDocument/2006/relationships" r:blip="">
          <dgm:adjLst/>
        </dgm:shape>
        <dgm:presOf/>
        <dgm:constrLst/>
        <dgm:forEach name="Name33" ref="accentRepeat"/>
      </dgm:layoutNode>
    </dgm:forEach>
    <dgm:forEach name="Name34" axis="ch" ptType="node" st="3" cnt="1">
      <dgm:layoutNode name="parentText_3">
        <dgm:varLst>
          <dgm:chMax val="1"/>
          <dgm:chPref val="1"/>
          <dgm:bulletEnabled val="1"/>
        </dgm:varLst>
        <dgm:alg type="tx">
          <dgm:param type="parTxLTRAlign" val="r"/>
          <dgm:param type="shpTxLTRAlignCh" val="r"/>
          <dgm:param type="txAnchorVertCh" val="mid"/>
          <dgm:param type="autoTxRot" val="grav"/>
        </dgm:alg>
        <dgm:shape xmlns:r="http://schemas.openxmlformats.org/officeDocument/2006/relationships" rot="-90" type="rect" r:blip="" hideGeom="1">
          <dgm:adjLst/>
        </dgm:shape>
        <dgm:presOf axis="self" ptType="node"/>
        <dgm:constrLst>
          <dgm:constr type="lMarg" refType="primFontSz" fact="0.3"/>
          <dgm:constr type="rMarg" refType="primFontSz" fact="0.45"/>
          <dgm:constr type="tMarg" refType="primFontSz" fact="0"/>
          <dgm:constr type="bMarg" refType="primFontSz" fact="0.1"/>
        </dgm:constrLst>
        <dgm:ruleLst>
          <dgm:rule type="primFontSz" val="5" fact="NaN" max="NaN"/>
        </dgm:ruleLst>
      </dgm:layoutNode>
      <dgm:layoutNode name="childText_3">
        <dgm:varLst>
          <dgm:chMax val="0"/>
          <dgm:chPref val="0"/>
          <dgm:bulletEnabled val="1"/>
        </dgm:varLst>
        <dgm:alg type="tx">
          <dgm:param type="txAnchorVert" val="t"/>
          <dgm:param type="parTxLTRAlign" val="l"/>
        </dgm:alg>
        <dgm:shape xmlns:r="http://schemas.openxmlformats.org/officeDocument/2006/relationships" type="rect" r:blip="" hideGeom="1">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Shape_3">
        <dgm:alg type="sp"/>
        <dgm:shape xmlns:r="http://schemas.openxmlformats.org/officeDocument/2006/relationships" r:blip="">
          <dgm:adjLst/>
        </dgm:shape>
        <dgm:presOf/>
        <dgm:constrLst/>
        <dgm:forEach name="Name35" ref="accentRepeat"/>
      </dgm:layoutNode>
    </dgm:forEach>
    <dgm:forEach name="Name36" axis="ch" ptType="node" st="4" cnt="1">
      <dgm:layoutNode name="parentText_4">
        <dgm:varLst>
          <dgm:chMax val="1"/>
          <dgm:chPref val="1"/>
          <dgm:bulletEnabled val="1"/>
        </dgm:varLst>
        <dgm:alg type="tx">
          <dgm:param type="parTxLTRAlign" val="r"/>
          <dgm:param type="shpTxLTRAlignCh" val="r"/>
          <dgm:param type="txAnchorVertCh" val="mid"/>
          <dgm:param type="autoTxRot" val="grav"/>
        </dgm:alg>
        <dgm:shape xmlns:r="http://schemas.openxmlformats.org/officeDocument/2006/relationships" rot="-90" type="rect" r:blip="" hideGeom="1">
          <dgm:adjLst/>
        </dgm:shape>
        <dgm:presOf axis="self" ptType="node"/>
        <dgm:constrLst>
          <dgm:constr type="lMarg" refType="primFontSz" fact="0.3"/>
          <dgm:constr type="rMarg" refType="primFontSz" fact="0.45"/>
          <dgm:constr type="tMarg" refType="primFontSz" fact="0"/>
          <dgm:constr type="bMarg" refType="primFontSz" fact="0.1"/>
        </dgm:constrLst>
        <dgm:ruleLst>
          <dgm:rule type="primFontSz" val="5" fact="NaN" max="NaN"/>
        </dgm:ruleLst>
      </dgm:layoutNode>
      <dgm:layoutNode name="childText_4">
        <dgm:varLst>
          <dgm:chMax val="0"/>
          <dgm:chPref val="0"/>
          <dgm:bulletEnabled val="1"/>
        </dgm:varLst>
        <dgm:alg type="tx">
          <dgm:param type="txAnchorVert" val="t"/>
          <dgm:param type="parTxLTRAlign" val="l"/>
        </dgm:alg>
        <dgm:shape xmlns:r="http://schemas.openxmlformats.org/officeDocument/2006/relationships" type="rect" r:blip="" hideGeom="1">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Shape_4">
        <dgm:alg type="sp"/>
        <dgm:shape xmlns:r="http://schemas.openxmlformats.org/officeDocument/2006/relationships" r:blip="">
          <dgm:adjLst/>
        </dgm:shape>
        <dgm:presOf/>
        <dgm:constrLst/>
        <dgm:forEach name="Name37" ref="accentRepeat"/>
      </dgm:layoutNode>
    </dgm:forEach>
    <dgm:forEach name="Name38" axis="ch" ptType="node" st="5" cnt="1">
      <dgm:layoutNode name="parentText_5">
        <dgm:varLst>
          <dgm:chMax val="1"/>
          <dgm:chPref val="1"/>
          <dgm:bulletEnabled val="1"/>
        </dgm:varLst>
        <dgm:alg type="tx">
          <dgm:param type="parTxLTRAlign" val="r"/>
          <dgm:param type="shpTxLTRAlignCh" val="r"/>
          <dgm:param type="txAnchorVertCh" val="mid"/>
          <dgm:param type="autoTxRot" val="grav"/>
        </dgm:alg>
        <dgm:shape xmlns:r="http://schemas.openxmlformats.org/officeDocument/2006/relationships" rot="-90" type="rect" r:blip="" hideGeom="1">
          <dgm:adjLst/>
        </dgm:shape>
        <dgm:presOf axis="self" ptType="node"/>
        <dgm:constrLst>
          <dgm:constr type="lMarg" refType="primFontSz" fact="0.3"/>
          <dgm:constr type="rMarg" refType="primFontSz" fact="0.45"/>
          <dgm:constr type="tMarg" refType="primFontSz" fact="0"/>
          <dgm:constr type="bMarg" refType="primFontSz" fact="0.1"/>
        </dgm:constrLst>
        <dgm:ruleLst>
          <dgm:rule type="primFontSz" val="5" fact="NaN" max="NaN"/>
        </dgm:ruleLst>
      </dgm:layoutNode>
      <dgm:layoutNode name="childText_5">
        <dgm:varLst>
          <dgm:chMax val="0"/>
          <dgm:chPref val="0"/>
          <dgm:bulletEnabled val="1"/>
        </dgm:varLst>
        <dgm:alg type="tx">
          <dgm:param type="txAnchorVert" val="t"/>
          <dgm:param type="parTxLTRAlign" val="l"/>
        </dgm:alg>
        <dgm:shape xmlns:r="http://schemas.openxmlformats.org/officeDocument/2006/relationships" type="rect" r:blip="" hideGeom="1">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Shape_5">
        <dgm:alg type="sp"/>
        <dgm:shape xmlns:r="http://schemas.openxmlformats.org/officeDocument/2006/relationships" r:blip="">
          <dgm:adjLst/>
        </dgm:shape>
        <dgm:presOf/>
        <dgm:constrLst/>
        <dgm:forEach name="Name39" ref="accentRepeat"/>
      </dgm:layoutNode>
    </dgm:forEach>
    <dgm:forEach name="Name40" axis="ch" ptType="node" st="6" cnt="1">
      <dgm:layoutNode name="parentText_6">
        <dgm:varLst>
          <dgm:chMax val="1"/>
          <dgm:chPref val="1"/>
          <dgm:bulletEnabled val="1"/>
        </dgm:varLst>
        <dgm:alg type="tx">
          <dgm:param type="parTxLTRAlign" val="r"/>
          <dgm:param type="shpTxLTRAlignCh" val="r"/>
          <dgm:param type="txAnchorVertCh" val="mid"/>
          <dgm:param type="autoTxRot" val="grav"/>
        </dgm:alg>
        <dgm:shape xmlns:r="http://schemas.openxmlformats.org/officeDocument/2006/relationships" rot="-90" type="rect" r:blip="" hideGeom="1">
          <dgm:adjLst/>
        </dgm:shape>
        <dgm:presOf axis="self" ptType="node"/>
        <dgm:constrLst>
          <dgm:constr type="lMarg" refType="primFontSz" fact="0.3"/>
          <dgm:constr type="rMarg" refType="primFontSz" fact="0.3"/>
          <dgm:constr type="tMarg" refType="primFontSz" fact="0"/>
          <dgm:constr type="bMarg" refType="primFontSz" fact="0.1"/>
        </dgm:constrLst>
        <dgm:ruleLst>
          <dgm:rule type="primFontSz" val="5" fact="NaN" max="NaN"/>
        </dgm:ruleLst>
      </dgm:layoutNode>
      <dgm:layoutNode name="childText_6">
        <dgm:varLst>
          <dgm:chMax val="0"/>
          <dgm:chPref val="0"/>
          <dgm:bulletEnabled val="1"/>
        </dgm:varLst>
        <dgm:alg type="tx">
          <dgm:param type="txAnchorVert" val="t"/>
          <dgm:param type="parTxLTRAlign" val="l"/>
        </dgm:alg>
        <dgm:shape xmlns:r="http://schemas.openxmlformats.org/officeDocument/2006/relationships" type="rect" r:blip="" hideGeom="1">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Shape_6">
        <dgm:alg type="sp"/>
        <dgm:shape xmlns:r="http://schemas.openxmlformats.org/officeDocument/2006/relationships" r:blip="">
          <dgm:adjLst/>
        </dgm:shape>
        <dgm:presOf/>
        <dgm:constrLst/>
        <dgm:forEach name="Name41" ref="accentRepeat"/>
      </dgm:layoutNode>
    </dgm:forEach>
    <dgm:forEach name="Name42" axis="ch" ptType="node" st="7" cnt="1">
      <dgm:layoutNode name="parentText_7">
        <dgm:varLst>
          <dgm:chMax val="1"/>
          <dgm:chPref val="1"/>
          <dgm:bulletEnabled val="1"/>
        </dgm:varLst>
        <dgm:alg type="tx">
          <dgm:param type="parTxLTRAlign" val="r"/>
          <dgm:param type="shpTxLTRAlignCh" val="r"/>
          <dgm:param type="txAnchorVertCh" val="mid"/>
          <dgm:param type="autoTxRot" val="grav"/>
        </dgm:alg>
        <dgm:shape xmlns:r="http://schemas.openxmlformats.org/officeDocument/2006/relationships" rot="-90" type="rect" r:blip="" hideGeom="1">
          <dgm:adjLst/>
        </dgm:shape>
        <dgm:presOf axis="self" ptType="node"/>
        <dgm:constrLst>
          <dgm:constr type="lMarg" refType="primFontSz" fact="0.3"/>
          <dgm:constr type="rMarg" refType="primFontSz" fact="0.3"/>
          <dgm:constr type="tMarg" refType="primFontSz" fact="0"/>
          <dgm:constr type="bMarg" refType="primFontSz" fact="0.1"/>
        </dgm:constrLst>
        <dgm:ruleLst>
          <dgm:rule type="primFontSz" val="5" fact="NaN" max="NaN"/>
        </dgm:ruleLst>
      </dgm:layoutNode>
      <dgm:layoutNode name="childText_7">
        <dgm:varLst>
          <dgm:chMax val="0"/>
          <dgm:chPref val="0"/>
          <dgm:bulletEnabled val="1"/>
        </dgm:varLst>
        <dgm:alg type="tx">
          <dgm:param type="txAnchorVert" val="t"/>
          <dgm:param type="parTxLTRAlign" val="l"/>
        </dgm:alg>
        <dgm:shape xmlns:r="http://schemas.openxmlformats.org/officeDocument/2006/relationships" type="rect" r:blip="" hideGeom="1">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Shape_7">
        <dgm:alg type="sp"/>
        <dgm:shape xmlns:r="http://schemas.openxmlformats.org/officeDocument/2006/relationships" r:blip="">
          <dgm:adjLst/>
        </dgm:shape>
        <dgm:presOf/>
        <dgm:constrLst/>
        <dgm:forEach name="Name43" ref="accentRepeat"/>
      </dgm:layoutNode>
    </dgm:forEach>
  </dgm:layoutNode>
</dgm:layoutDef>
</file>

<file path=ppt/diagrams/layout9.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0C28D3E-0ED6-4A4C-A347-2CFE26714C55}" type="datetimeFigureOut">
              <a:rPr lang="en-KE" smtClean="0"/>
              <a:t>03/27/2026</a:t>
            </a:fld>
            <a:endParaRPr lang="en-KE"/>
          </a:p>
        </p:txBody>
      </p:sp>
      <p:sp>
        <p:nvSpPr>
          <p:cNvPr id="5" name="Footer Placeholder 4"/>
          <p:cNvSpPr>
            <a:spLocks noGrp="1"/>
          </p:cNvSpPr>
          <p:nvPr>
            <p:ph type="ftr" sz="quarter" idx="11"/>
          </p:nvPr>
        </p:nvSpPr>
        <p:spPr>
          <a:xfrm>
            <a:off x="2416500" y="329307"/>
            <a:ext cx="4973915" cy="309201"/>
          </a:xfrm>
        </p:spPr>
        <p:txBody>
          <a:bodyPr/>
          <a:lstStyle/>
          <a:p>
            <a:endParaRPr lang="en-KE"/>
          </a:p>
        </p:txBody>
      </p:sp>
      <p:sp>
        <p:nvSpPr>
          <p:cNvPr id="6" name="Slide Number Placeholder 5"/>
          <p:cNvSpPr>
            <a:spLocks noGrp="1"/>
          </p:cNvSpPr>
          <p:nvPr>
            <p:ph type="sldNum" sz="quarter" idx="12"/>
          </p:nvPr>
        </p:nvSpPr>
        <p:spPr>
          <a:xfrm>
            <a:off x="1437664" y="798973"/>
            <a:ext cx="811019" cy="503578"/>
          </a:xfrm>
        </p:spPr>
        <p:txBody>
          <a:bodyPr/>
          <a:lstStyle/>
          <a:p>
            <a:fld id="{3A54E116-0190-4EBF-8642-4CD598096AE9}" type="slidenum">
              <a:rPr lang="en-KE" smtClean="0"/>
              <a:t>‹#›</a:t>
            </a:fld>
            <a:endParaRPr lang="en-KE"/>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2669267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0C28D3E-0ED6-4A4C-A347-2CFE26714C55}" type="datetimeFigureOut">
              <a:rPr lang="en-KE" smtClean="0"/>
              <a:t>03/27/2026</a:t>
            </a:fld>
            <a:endParaRPr lang="en-KE"/>
          </a:p>
        </p:txBody>
      </p:sp>
      <p:sp>
        <p:nvSpPr>
          <p:cNvPr id="5" name="Footer Placeholder 4"/>
          <p:cNvSpPr>
            <a:spLocks noGrp="1"/>
          </p:cNvSpPr>
          <p:nvPr>
            <p:ph type="ftr" sz="quarter" idx="11"/>
          </p:nvPr>
        </p:nvSpPr>
        <p:spPr/>
        <p:txBody>
          <a:bodyPr/>
          <a:lstStyle/>
          <a:p>
            <a:endParaRPr lang="en-KE"/>
          </a:p>
        </p:txBody>
      </p:sp>
      <p:sp>
        <p:nvSpPr>
          <p:cNvPr id="6" name="Slide Number Placeholder 5"/>
          <p:cNvSpPr>
            <a:spLocks noGrp="1"/>
          </p:cNvSpPr>
          <p:nvPr>
            <p:ph type="sldNum" sz="quarter" idx="12"/>
          </p:nvPr>
        </p:nvSpPr>
        <p:spPr/>
        <p:txBody>
          <a:bodyPr/>
          <a:lstStyle/>
          <a:p>
            <a:fld id="{3A54E116-0190-4EBF-8642-4CD598096AE9}" type="slidenum">
              <a:rPr lang="en-KE" smtClean="0"/>
              <a:t>‹#›</a:t>
            </a:fld>
            <a:endParaRPr lang="en-KE"/>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4527418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0C28D3E-0ED6-4A4C-A347-2CFE26714C55}" type="datetimeFigureOut">
              <a:rPr lang="en-KE" smtClean="0"/>
              <a:t>03/27/2026</a:t>
            </a:fld>
            <a:endParaRPr lang="en-KE"/>
          </a:p>
        </p:txBody>
      </p:sp>
      <p:sp>
        <p:nvSpPr>
          <p:cNvPr id="5" name="Footer Placeholder 4"/>
          <p:cNvSpPr>
            <a:spLocks noGrp="1"/>
          </p:cNvSpPr>
          <p:nvPr>
            <p:ph type="ftr" sz="quarter" idx="11"/>
          </p:nvPr>
        </p:nvSpPr>
        <p:spPr/>
        <p:txBody>
          <a:bodyPr/>
          <a:lstStyle/>
          <a:p>
            <a:endParaRPr lang="en-KE"/>
          </a:p>
        </p:txBody>
      </p:sp>
      <p:sp>
        <p:nvSpPr>
          <p:cNvPr id="6" name="Slide Number Placeholder 5"/>
          <p:cNvSpPr>
            <a:spLocks noGrp="1"/>
          </p:cNvSpPr>
          <p:nvPr>
            <p:ph type="sldNum" sz="quarter" idx="12"/>
          </p:nvPr>
        </p:nvSpPr>
        <p:spPr/>
        <p:txBody>
          <a:bodyPr/>
          <a:lstStyle/>
          <a:p>
            <a:fld id="{3A54E116-0190-4EBF-8642-4CD598096AE9}" type="slidenum">
              <a:rPr lang="en-KE" smtClean="0"/>
              <a:t>‹#›</a:t>
            </a:fld>
            <a:endParaRPr lang="en-KE"/>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5340076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0C28D3E-0ED6-4A4C-A347-2CFE26714C55}" type="datetimeFigureOut">
              <a:rPr lang="en-KE" smtClean="0"/>
              <a:t>03/27/2026</a:t>
            </a:fld>
            <a:endParaRPr lang="en-KE"/>
          </a:p>
        </p:txBody>
      </p:sp>
      <p:sp>
        <p:nvSpPr>
          <p:cNvPr id="5" name="Footer Placeholder 4"/>
          <p:cNvSpPr>
            <a:spLocks noGrp="1"/>
          </p:cNvSpPr>
          <p:nvPr>
            <p:ph type="ftr" sz="quarter" idx="11"/>
          </p:nvPr>
        </p:nvSpPr>
        <p:spPr/>
        <p:txBody>
          <a:bodyPr/>
          <a:lstStyle/>
          <a:p>
            <a:endParaRPr lang="en-KE"/>
          </a:p>
        </p:txBody>
      </p:sp>
      <p:sp>
        <p:nvSpPr>
          <p:cNvPr id="6" name="Slide Number Placeholder 5"/>
          <p:cNvSpPr>
            <a:spLocks noGrp="1"/>
          </p:cNvSpPr>
          <p:nvPr>
            <p:ph type="sldNum" sz="quarter" idx="12"/>
          </p:nvPr>
        </p:nvSpPr>
        <p:spPr/>
        <p:txBody>
          <a:bodyPr/>
          <a:lstStyle/>
          <a:p>
            <a:fld id="{3A54E116-0190-4EBF-8642-4CD598096AE9}" type="slidenum">
              <a:rPr lang="en-KE" smtClean="0"/>
              <a:t>‹#›</a:t>
            </a:fld>
            <a:endParaRPr lang="en-KE"/>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4735173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0C28D3E-0ED6-4A4C-A347-2CFE26714C55}" type="datetimeFigureOut">
              <a:rPr lang="en-KE" smtClean="0"/>
              <a:t>03/27/2026</a:t>
            </a:fld>
            <a:endParaRPr lang="en-KE"/>
          </a:p>
        </p:txBody>
      </p:sp>
      <p:sp>
        <p:nvSpPr>
          <p:cNvPr id="5" name="Footer Placeholder 4"/>
          <p:cNvSpPr>
            <a:spLocks noGrp="1"/>
          </p:cNvSpPr>
          <p:nvPr>
            <p:ph type="ftr" sz="quarter" idx="11"/>
          </p:nvPr>
        </p:nvSpPr>
        <p:spPr/>
        <p:txBody>
          <a:bodyPr/>
          <a:lstStyle/>
          <a:p>
            <a:endParaRPr lang="en-KE"/>
          </a:p>
        </p:txBody>
      </p:sp>
      <p:sp>
        <p:nvSpPr>
          <p:cNvPr id="6" name="Slide Number Placeholder 5"/>
          <p:cNvSpPr>
            <a:spLocks noGrp="1"/>
          </p:cNvSpPr>
          <p:nvPr>
            <p:ph type="sldNum" sz="quarter" idx="12"/>
          </p:nvPr>
        </p:nvSpPr>
        <p:spPr/>
        <p:txBody>
          <a:bodyPr/>
          <a:lstStyle/>
          <a:p>
            <a:fld id="{3A54E116-0190-4EBF-8642-4CD598096AE9}" type="slidenum">
              <a:rPr lang="en-KE" smtClean="0"/>
              <a:t>‹#›</a:t>
            </a:fld>
            <a:endParaRPr lang="en-KE"/>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7431817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0C28D3E-0ED6-4A4C-A347-2CFE26714C55}" type="datetimeFigureOut">
              <a:rPr lang="en-KE" smtClean="0"/>
              <a:t>03/27/2026</a:t>
            </a:fld>
            <a:endParaRPr lang="en-KE"/>
          </a:p>
        </p:txBody>
      </p:sp>
      <p:sp>
        <p:nvSpPr>
          <p:cNvPr id="6" name="Footer Placeholder 5"/>
          <p:cNvSpPr>
            <a:spLocks noGrp="1"/>
          </p:cNvSpPr>
          <p:nvPr>
            <p:ph type="ftr" sz="quarter" idx="11"/>
          </p:nvPr>
        </p:nvSpPr>
        <p:spPr/>
        <p:txBody>
          <a:bodyPr/>
          <a:lstStyle/>
          <a:p>
            <a:endParaRPr lang="en-KE"/>
          </a:p>
        </p:txBody>
      </p:sp>
      <p:sp>
        <p:nvSpPr>
          <p:cNvPr id="7" name="Slide Number Placeholder 6"/>
          <p:cNvSpPr>
            <a:spLocks noGrp="1"/>
          </p:cNvSpPr>
          <p:nvPr>
            <p:ph type="sldNum" sz="quarter" idx="12"/>
          </p:nvPr>
        </p:nvSpPr>
        <p:spPr/>
        <p:txBody>
          <a:bodyPr/>
          <a:lstStyle/>
          <a:p>
            <a:fld id="{3A54E116-0190-4EBF-8642-4CD598096AE9}" type="slidenum">
              <a:rPr lang="en-KE" smtClean="0"/>
              <a:t>‹#›</a:t>
            </a:fld>
            <a:endParaRPr lang="en-KE"/>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4915695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0C28D3E-0ED6-4A4C-A347-2CFE26714C55}" type="datetimeFigureOut">
              <a:rPr lang="en-KE" smtClean="0"/>
              <a:t>03/27/2026</a:t>
            </a:fld>
            <a:endParaRPr lang="en-KE"/>
          </a:p>
        </p:txBody>
      </p:sp>
      <p:sp>
        <p:nvSpPr>
          <p:cNvPr id="8" name="Footer Placeholder 7"/>
          <p:cNvSpPr>
            <a:spLocks noGrp="1"/>
          </p:cNvSpPr>
          <p:nvPr>
            <p:ph type="ftr" sz="quarter" idx="11"/>
          </p:nvPr>
        </p:nvSpPr>
        <p:spPr/>
        <p:txBody>
          <a:bodyPr/>
          <a:lstStyle/>
          <a:p>
            <a:endParaRPr lang="en-KE"/>
          </a:p>
        </p:txBody>
      </p:sp>
      <p:sp>
        <p:nvSpPr>
          <p:cNvPr id="9" name="Slide Number Placeholder 8"/>
          <p:cNvSpPr>
            <a:spLocks noGrp="1"/>
          </p:cNvSpPr>
          <p:nvPr>
            <p:ph type="sldNum" sz="quarter" idx="12"/>
          </p:nvPr>
        </p:nvSpPr>
        <p:spPr/>
        <p:txBody>
          <a:bodyPr/>
          <a:lstStyle/>
          <a:p>
            <a:fld id="{3A54E116-0190-4EBF-8642-4CD598096AE9}" type="slidenum">
              <a:rPr lang="en-KE" smtClean="0"/>
              <a:t>‹#›</a:t>
            </a:fld>
            <a:endParaRPr lang="en-KE"/>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643972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0C28D3E-0ED6-4A4C-A347-2CFE26714C55}" type="datetimeFigureOut">
              <a:rPr lang="en-KE" smtClean="0"/>
              <a:t>03/27/2026</a:t>
            </a:fld>
            <a:endParaRPr lang="en-KE"/>
          </a:p>
        </p:txBody>
      </p:sp>
      <p:sp>
        <p:nvSpPr>
          <p:cNvPr id="4" name="Footer Placeholder 3"/>
          <p:cNvSpPr>
            <a:spLocks noGrp="1"/>
          </p:cNvSpPr>
          <p:nvPr>
            <p:ph type="ftr" sz="quarter" idx="11"/>
          </p:nvPr>
        </p:nvSpPr>
        <p:spPr/>
        <p:txBody>
          <a:bodyPr/>
          <a:lstStyle/>
          <a:p>
            <a:endParaRPr lang="en-KE"/>
          </a:p>
        </p:txBody>
      </p:sp>
      <p:sp>
        <p:nvSpPr>
          <p:cNvPr id="5" name="Slide Number Placeholder 4"/>
          <p:cNvSpPr>
            <a:spLocks noGrp="1"/>
          </p:cNvSpPr>
          <p:nvPr>
            <p:ph type="sldNum" sz="quarter" idx="12"/>
          </p:nvPr>
        </p:nvSpPr>
        <p:spPr/>
        <p:txBody>
          <a:bodyPr/>
          <a:lstStyle/>
          <a:p>
            <a:fld id="{3A54E116-0190-4EBF-8642-4CD598096AE9}" type="slidenum">
              <a:rPr lang="en-KE" smtClean="0"/>
              <a:t>‹#›</a:t>
            </a:fld>
            <a:endParaRPr lang="en-KE"/>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7264442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C28D3E-0ED6-4A4C-A347-2CFE26714C55}" type="datetimeFigureOut">
              <a:rPr lang="en-KE" smtClean="0"/>
              <a:t>03/27/2026</a:t>
            </a:fld>
            <a:endParaRPr lang="en-KE"/>
          </a:p>
        </p:txBody>
      </p:sp>
      <p:sp>
        <p:nvSpPr>
          <p:cNvPr id="3" name="Footer Placeholder 2"/>
          <p:cNvSpPr>
            <a:spLocks noGrp="1"/>
          </p:cNvSpPr>
          <p:nvPr>
            <p:ph type="ftr" sz="quarter" idx="11"/>
          </p:nvPr>
        </p:nvSpPr>
        <p:spPr/>
        <p:txBody>
          <a:bodyPr/>
          <a:lstStyle/>
          <a:p>
            <a:endParaRPr lang="en-KE"/>
          </a:p>
        </p:txBody>
      </p:sp>
      <p:sp>
        <p:nvSpPr>
          <p:cNvPr id="4" name="Slide Number Placeholder 3"/>
          <p:cNvSpPr>
            <a:spLocks noGrp="1"/>
          </p:cNvSpPr>
          <p:nvPr>
            <p:ph type="sldNum" sz="quarter" idx="12"/>
          </p:nvPr>
        </p:nvSpPr>
        <p:spPr/>
        <p:txBody>
          <a:bodyPr/>
          <a:lstStyle/>
          <a:p>
            <a:fld id="{3A54E116-0190-4EBF-8642-4CD598096AE9}" type="slidenum">
              <a:rPr lang="en-KE" smtClean="0"/>
              <a:t>‹#›</a:t>
            </a:fld>
            <a:endParaRPr lang="en-KE"/>
          </a:p>
        </p:txBody>
      </p:sp>
    </p:spTree>
    <p:extLst>
      <p:ext uri="{BB962C8B-B14F-4D97-AF65-F5344CB8AC3E}">
        <p14:creationId xmlns:p14="http://schemas.microsoft.com/office/powerpoint/2010/main" val="18096527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0C28D3E-0ED6-4A4C-A347-2CFE26714C55}" type="datetimeFigureOut">
              <a:rPr lang="en-KE" smtClean="0"/>
              <a:t>03/27/2026</a:t>
            </a:fld>
            <a:endParaRPr lang="en-KE"/>
          </a:p>
        </p:txBody>
      </p:sp>
      <p:sp>
        <p:nvSpPr>
          <p:cNvPr id="6" name="Footer Placeholder 5"/>
          <p:cNvSpPr>
            <a:spLocks noGrp="1"/>
          </p:cNvSpPr>
          <p:nvPr>
            <p:ph type="ftr" sz="quarter" idx="11"/>
          </p:nvPr>
        </p:nvSpPr>
        <p:spPr/>
        <p:txBody>
          <a:bodyPr/>
          <a:lstStyle/>
          <a:p>
            <a:endParaRPr lang="en-KE"/>
          </a:p>
        </p:txBody>
      </p:sp>
      <p:sp>
        <p:nvSpPr>
          <p:cNvPr id="7" name="Slide Number Placeholder 6"/>
          <p:cNvSpPr>
            <a:spLocks noGrp="1"/>
          </p:cNvSpPr>
          <p:nvPr>
            <p:ph type="sldNum" sz="quarter" idx="12"/>
          </p:nvPr>
        </p:nvSpPr>
        <p:spPr/>
        <p:txBody>
          <a:bodyPr/>
          <a:lstStyle/>
          <a:p>
            <a:fld id="{3A54E116-0190-4EBF-8642-4CD598096AE9}" type="slidenum">
              <a:rPr lang="en-KE" smtClean="0"/>
              <a:t>‹#›</a:t>
            </a:fld>
            <a:endParaRPr lang="en-KE"/>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105958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C0C28D3E-0ED6-4A4C-A347-2CFE26714C55}" type="datetimeFigureOut">
              <a:rPr lang="en-KE" smtClean="0"/>
              <a:t>03/27/2026</a:t>
            </a:fld>
            <a:endParaRPr lang="en-KE"/>
          </a:p>
        </p:txBody>
      </p:sp>
      <p:sp>
        <p:nvSpPr>
          <p:cNvPr id="6" name="Footer Placeholder 5"/>
          <p:cNvSpPr>
            <a:spLocks noGrp="1"/>
          </p:cNvSpPr>
          <p:nvPr>
            <p:ph type="ftr" sz="quarter" idx="11"/>
          </p:nvPr>
        </p:nvSpPr>
        <p:spPr>
          <a:xfrm>
            <a:off x="1447382" y="318640"/>
            <a:ext cx="5541004" cy="320931"/>
          </a:xfrm>
        </p:spPr>
        <p:txBody>
          <a:bodyPr/>
          <a:lstStyle/>
          <a:p>
            <a:endParaRPr lang="en-KE"/>
          </a:p>
        </p:txBody>
      </p:sp>
      <p:sp>
        <p:nvSpPr>
          <p:cNvPr id="7" name="Slide Number Placeholder 6"/>
          <p:cNvSpPr>
            <a:spLocks noGrp="1"/>
          </p:cNvSpPr>
          <p:nvPr>
            <p:ph type="sldNum" sz="quarter" idx="12"/>
          </p:nvPr>
        </p:nvSpPr>
        <p:spPr/>
        <p:txBody>
          <a:bodyPr/>
          <a:lstStyle/>
          <a:p>
            <a:fld id="{3A54E116-0190-4EBF-8642-4CD598096AE9}" type="slidenum">
              <a:rPr lang="en-KE" smtClean="0"/>
              <a:t>‹#›</a:t>
            </a:fld>
            <a:endParaRPr lang="en-KE"/>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7422910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AU"/>
          </a:p>
        </p:txBody>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C0C28D3E-0ED6-4A4C-A347-2CFE26714C55}" type="datetimeFigureOut">
              <a:rPr lang="en-KE" smtClean="0"/>
              <a:t>03/27/2026</a:t>
            </a:fld>
            <a:endParaRPr lang="en-KE"/>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KE"/>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3A54E116-0190-4EBF-8642-4CD598096AE9}" type="slidenum">
              <a:rPr lang="en-KE" smtClean="0"/>
              <a:t>‹#›</a:t>
            </a:fld>
            <a:endParaRPr lang="en-KE"/>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96173723"/>
      </p:ext>
    </p:extLst>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mailto:info@abdulahiconsulting.com" TargetMode="External"/><Relationship Id="rId1" Type="http://schemas.openxmlformats.org/officeDocument/2006/relationships/slideLayout" Target="../slideLayouts/slideLayout1.xml"/><Relationship Id="rId4" Type="http://schemas.openxmlformats.org/officeDocument/2006/relationships/image" Target="../media/image1.jpg"/></Relationships>
</file>

<file path=ppt/slides/_rels/slide20.xml.rels><?xml version="1.0" encoding="UTF-8" standalone="yes"?>
<Relationships xmlns="http://schemas.openxmlformats.org/package/2006/relationships"><Relationship Id="rId2" Type="http://schemas.openxmlformats.org/officeDocument/2006/relationships/hyperlink" Target="https://resourcecentre.savethechildren.net/pdf/EiE-Day-1_Lessons-Learned-Case-Study_ENGLISH-1.pdf/"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www.humcap.org/wp-content/uploads/2020/11/EiE-training-program-2021.pdf" TargetMode="External"/><Relationship Id="rId2" Type="http://schemas.openxmlformats.org/officeDocument/2006/relationships/hyperlink" Target="https://kayaconnect.org/course/info.php?id=3262" TargetMode="External"/><Relationship Id="rId1" Type="http://schemas.openxmlformats.org/officeDocument/2006/relationships/slideLayout" Target="../slideLayouts/slideLayout2.xml"/><Relationship Id="rId5" Type="http://schemas.openxmlformats.org/officeDocument/2006/relationships/hyperlink" Target="https://inee.org/eie-glossary" TargetMode="External"/><Relationship Id="rId4" Type="http://schemas.openxmlformats.org/officeDocument/2006/relationships/hyperlink" Target="https://inee.org/minimum-standards/about-2024-edition" TargetMode="Externa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23.xml.rels><?xml version="1.0" encoding="UTF-8" standalone="yes"?>
<Relationships xmlns="http://schemas.openxmlformats.org/package/2006/relationships"><Relationship Id="rId3" Type="http://schemas.openxmlformats.org/officeDocument/2006/relationships/diagramData" Target="../diagrams/data12.xml"/><Relationship Id="rId7" Type="http://schemas.microsoft.com/office/2007/relationships/diagramDrawing" Target="../diagrams/drawing12.xml"/><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diagramColors" Target="../diagrams/colors12.xml"/><Relationship Id="rId5" Type="http://schemas.openxmlformats.org/officeDocument/2006/relationships/diagramQuickStyle" Target="../diagrams/quickStyle12.xml"/><Relationship Id="rId4" Type="http://schemas.openxmlformats.org/officeDocument/2006/relationships/diagramLayout" Target="../diagrams/layout12.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25.xml.rels><?xml version="1.0" encoding="UTF-8" standalone="yes"?>
<Relationships xmlns="http://schemas.openxmlformats.org/package/2006/relationships"><Relationship Id="rId3" Type="http://schemas.openxmlformats.org/officeDocument/2006/relationships/diagramData" Target="../diagrams/data14.xml"/><Relationship Id="rId7" Type="http://schemas.microsoft.com/office/2007/relationships/diagramDrawing" Target="../diagrams/drawing14.xml"/><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diagramColors" Target="../diagrams/colors14.xml"/><Relationship Id="rId5" Type="http://schemas.openxmlformats.org/officeDocument/2006/relationships/diagramQuickStyle" Target="../diagrams/quickStyle14.xml"/><Relationship Id="rId4" Type="http://schemas.openxmlformats.org/officeDocument/2006/relationships/diagramLayout" Target="../diagrams/layout14.xml"/></Relationships>
</file>

<file path=ppt/slides/_rels/slide26.xml.rels><?xml version="1.0" encoding="UTF-8" standalone="yes"?>
<Relationships xmlns="http://schemas.openxmlformats.org/package/2006/relationships"><Relationship Id="rId3" Type="http://schemas.openxmlformats.org/officeDocument/2006/relationships/diagramData" Target="../diagrams/data15.xml"/><Relationship Id="rId7" Type="http://schemas.microsoft.com/office/2007/relationships/diagramDrawing" Target="../diagrams/drawing15.xml"/><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diagramColors" Target="../diagrams/colors15.xml"/><Relationship Id="rId5" Type="http://schemas.openxmlformats.org/officeDocument/2006/relationships/diagramQuickStyle" Target="../diagrams/quickStyle15.xml"/><Relationship Id="rId4" Type="http://schemas.openxmlformats.org/officeDocument/2006/relationships/diagramLayout" Target="../diagrams/layout15.xml"/></Relationships>
</file>

<file path=ppt/slides/_rels/slide27.xml.rels><?xml version="1.0" encoding="UTF-8" standalone="yes"?>
<Relationships xmlns="http://schemas.openxmlformats.org/package/2006/relationships"><Relationship Id="rId3" Type="http://schemas.openxmlformats.org/officeDocument/2006/relationships/diagramData" Target="../diagrams/data16.xml"/><Relationship Id="rId7" Type="http://schemas.microsoft.com/office/2007/relationships/diagramDrawing" Target="../diagrams/drawing16.xml"/><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diagramColors" Target="../diagrams/colors16.xml"/><Relationship Id="rId5" Type="http://schemas.openxmlformats.org/officeDocument/2006/relationships/diagramQuickStyle" Target="../diagrams/quickStyle16.xml"/><Relationship Id="rId4" Type="http://schemas.openxmlformats.org/officeDocument/2006/relationships/diagramLayout" Target="../diagrams/layout16.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17.xml"/><Relationship Id="rId2" Type="http://schemas.openxmlformats.org/officeDocument/2006/relationships/diagramData" Target="../diagrams/data17.xml"/><Relationship Id="rId1" Type="http://schemas.openxmlformats.org/officeDocument/2006/relationships/slideLayout" Target="../slideLayouts/slideLayout2.xml"/><Relationship Id="rId6" Type="http://schemas.microsoft.com/office/2007/relationships/diagramDrawing" Target="../diagrams/drawing17.xml"/><Relationship Id="rId5" Type="http://schemas.openxmlformats.org/officeDocument/2006/relationships/diagramColors" Target="../diagrams/colors17.xml"/><Relationship Id="rId4" Type="http://schemas.openxmlformats.org/officeDocument/2006/relationships/diagramQuickStyle" Target="../diagrams/quickStyle17.xml"/></Relationships>
</file>

<file path=ppt/slides/_rels/slide29.xml.rels><?xml version="1.0" encoding="UTF-8" standalone="yes"?>
<Relationships xmlns="http://schemas.openxmlformats.org/package/2006/relationships"><Relationship Id="rId3" Type="http://schemas.openxmlformats.org/officeDocument/2006/relationships/diagramLayout" Target="../diagrams/layout18.xml"/><Relationship Id="rId2" Type="http://schemas.openxmlformats.org/officeDocument/2006/relationships/diagramData" Target="../diagrams/data18.xml"/><Relationship Id="rId1" Type="http://schemas.openxmlformats.org/officeDocument/2006/relationships/slideLayout" Target="../slideLayouts/slideLayout2.xml"/><Relationship Id="rId6" Type="http://schemas.microsoft.com/office/2007/relationships/diagramDrawing" Target="../diagrams/drawing18.xml"/><Relationship Id="rId5" Type="http://schemas.openxmlformats.org/officeDocument/2006/relationships/diagramColors" Target="../diagrams/colors18.xml"/><Relationship Id="rId4" Type="http://schemas.openxmlformats.org/officeDocument/2006/relationships/diagramQuickStyle" Target="../diagrams/quickStyle18.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inee.org/sites/default/files/resources/AEWG_Accelerated_Education_Learning_Agenda-screen.pdf"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45" name="Rectangle 44">
            <a:extLst>
              <a:ext uri="{FF2B5EF4-FFF2-40B4-BE49-F238E27FC236}">
                <a16:creationId xmlns:a16="http://schemas.microsoft.com/office/drawing/2014/main" id="{23522FE7-5A29-4EF6-B1EF-2CA55748A7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AU"/>
          </a:p>
        </p:txBody>
      </p:sp>
      <p:pic>
        <p:nvPicPr>
          <p:cNvPr id="47" name="Picture 46">
            <a:extLst>
              <a:ext uri="{FF2B5EF4-FFF2-40B4-BE49-F238E27FC236}">
                <a16:creationId xmlns:a16="http://schemas.microsoft.com/office/drawing/2014/main" id="{C2192E09-EBC7-416C-B887-DFF915D7F43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49" name="Straight Connector 48">
            <a:extLst>
              <a:ext uri="{FF2B5EF4-FFF2-40B4-BE49-F238E27FC236}">
                <a16:creationId xmlns:a16="http://schemas.microsoft.com/office/drawing/2014/main" id="{2924498D-E084-44BE-A196-CFCE3556435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3BBC7667-C352-4842-9AFD-E5C16AD002F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 useBgFill="1">
        <p:nvSpPr>
          <p:cNvPr id="53" name="Rectangle 52">
            <a:extLst>
              <a:ext uri="{FF2B5EF4-FFF2-40B4-BE49-F238E27FC236}">
                <a16:creationId xmlns:a16="http://schemas.microsoft.com/office/drawing/2014/main" id="{F8454B2E-D2DB-42C2-A224-BCEC47B864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54">
            <a:extLst>
              <a:ext uri="{FF2B5EF4-FFF2-40B4-BE49-F238E27FC236}">
                <a16:creationId xmlns:a16="http://schemas.microsoft.com/office/drawing/2014/main" id="{08B61146-1CF0-40E1-B66E-C22BD9207E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1">
            <a:extLst>
              <a:ext uri="{FF2B5EF4-FFF2-40B4-BE49-F238E27FC236}">
                <a16:creationId xmlns:a16="http://schemas.microsoft.com/office/drawing/2014/main" id="{D00B535D-937F-7E92-F2B3-484F42D5FC09}"/>
              </a:ext>
            </a:extLst>
          </p:cNvPr>
          <p:cNvSpPr>
            <a:spLocks noGrp="1"/>
          </p:cNvSpPr>
          <p:nvPr>
            <p:ph type="title"/>
          </p:nvPr>
        </p:nvSpPr>
        <p:spPr>
          <a:xfrm>
            <a:off x="1964987" y="802298"/>
            <a:ext cx="9089865" cy="3822329"/>
          </a:xfrm>
        </p:spPr>
        <p:txBody>
          <a:bodyPr vert="horz" lIns="91440" tIns="45720" rIns="91440" bIns="0" rtlCol="0" anchor="b">
            <a:normAutofit/>
          </a:bodyPr>
          <a:lstStyle/>
          <a:p>
            <a:r>
              <a:rPr lang="en-US" sz="6600"/>
              <a:t>EDUCATION IN EMERGENCIES PRESENTATION</a:t>
            </a:r>
          </a:p>
        </p:txBody>
      </p:sp>
      <p:cxnSp>
        <p:nvCxnSpPr>
          <p:cNvPr id="57" name="Straight Connector 56">
            <a:extLst>
              <a:ext uri="{FF2B5EF4-FFF2-40B4-BE49-F238E27FC236}">
                <a16:creationId xmlns:a16="http://schemas.microsoft.com/office/drawing/2014/main" id="{7AE5065C-30A9-480A-9E93-74CC1490293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776728" y="4735528"/>
            <a:ext cx="8643010" cy="0"/>
          </a:xfrm>
          <a:prstGeom prst="line">
            <a:avLst/>
          </a:prstGeom>
          <a:ln w="31750"/>
        </p:spPr>
        <p:style>
          <a:lnRef idx="3">
            <a:schemeClr val="accent1"/>
          </a:lnRef>
          <a:fillRef idx="0">
            <a:schemeClr val="accent1"/>
          </a:fillRef>
          <a:effectRef idx="2">
            <a:schemeClr val="accent1"/>
          </a:effectRef>
          <a:fontRef idx="minor">
            <a:schemeClr val="tx1"/>
          </a:fontRef>
        </p:style>
      </p:cxnSp>
      <p:pic>
        <p:nvPicPr>
          <p:cNvPr id="59" name="Picture 58">
            <a:extLst>
              <a:ext uri="{FF2B5EF4-FFF2-40B4-BE49-F238E27FC236}">
                <a16:creationId xmlns:a16="http://schemas.microsoft.com/office/drawing/2014/main" id="{2F948680-1810-4961-805C-D0C28E7E93EE}"/>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Tree>
    <p:extLst>
      <p:ext uri="{BB962C8B-B14F-4D97-AF65-F5344CB8AC3E}">
        <p14:creationId xmlns:p14="http://schemas.microsoft.com/office/powerpoint/2010/main" val="35302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82E7304-2AC2-4A5C-924D-A6AC3FFC5E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F29F491-4CD7-471E-8585-ECAB205CC9B9}"/>
              </a:ext>
            </a:extLst>
          </p:cNvPr>
          <p:cNvSpPr>
            <a:spLocks noGrp="1"/>
          </p:cNvSpPr>
          <p:nvPr>
            <p:ph type="title"/>
          </p:nvPr>
        </p:nvSpPr>
        <p:spPr>
          <a:xfrm>
            <a:off x="1451579" y="804519"/>
            <a:ext cx="9603275" cy="1049235"/>
          </a:xfrm>
        </p:spPr>
        <p:txBody>
          <a:bodyPr>
            <a:normAutofit/>
          </a:bodyPr>
          <a:lstStyle/>
          <a:p>
            <a:r>
              <a:rPr lang="en-GB" dirty="0"/>
              <a:t>Monitoring </a:t>
            </a:r>
            <a:br>
              <a:rPr lang="en-KE" dirty="0"/>
            </a:br>
            <a:endParaRPr lang="en-KE" dirty="0"/>
          </a:p>
        </p:txBody>
      </p:sp>
      <p:cxnSp>
        <p:nvCxnSpPr>
          <p:cNvPr id="11" name="Straight Connector 10">
            <a:extLst>
              <a:ext uri="{FF2B5EF4-FFF2-40B4-BE49-F238E27FC236}">
                <a16:creationId xmlns:a16="http://schemas.microsoft.com/office/drawing/2014/main" id="{D259FEF2-F6A5-442F-BA10-4E39EECD0AB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1579" y="1853754"/>
            <a:ext cx="9603274"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13" name="Rectangle 12">
            <a:extLst>
              <a:ext uri="{FF2B5EF4-FFF2-40B4-BE49-F238E27FC236}">
                <a16:creationId xmlns:a16="http://schemas.microsoft.com/office/drawing/2014/main" id="{A3C183B1-1D4B-4E3D-A02E-A426E3BFA0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838524"/>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graphicFrame>
        <p:nvGraphicFramePr>
          <p:cNvPr id="5" name="Content Placeholder 2">
            <a:extLst>
              <a:ext uri="{FF2B5EF4-FFF2-40B4-BE49-F238E27FC236}">
                <a16:creationId xmlns:a16="http://schemas.microsoft.com/office/drawing/2014/main" id="{2ABAC7DC-47C0-BFE9-83A5-035DFE4495C9}"/>
              </a:ext>
            </a:extLst>
          </p:cNvPr>
          <p:cNvGraphicFramePr>
            <a:graphicFrameLocks noGrp="1"/>
          </p:cNvGraphicFramePr>
          <p:nvPr>
            <p:ph idx="1"/>
            <p:extLst>
              <p:ext uri="{D42A27DB-BD31-4B8C-83A1-F6EECF244321}">
                <p14:modId xmlns:p14="http://schemas.microsoft.com/office/powerpoint/2010/main" val="3308310458"/>
              </p:ext>
            </p:extLst>
          </p:nvPr>
        </p:nvGraphicFramePr>
        <p:xfrm>
          <a:off x="1450975" y="2331497"/>
          <a:ext cx="9604375" cy="372322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76988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4000"/>
                <a:satMod val="80000"/>
                <a:lumMod val="106000"/>
              </a:schemeClr>
            </a:gs>
            <a:gs pos="100000">
              <a:schemeClr val="bg1">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54F891EB-ED45-44C3-95D6-FFB2EC07FA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3"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2EA385B8-7C85-4CE0-AE3A-00EB627B34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1">
            <a:extLst>
              <a:ext uri="{FF2B5EF4-FFF2-40B4-BE49-F238E27FC236}">
                <a16:creationId xmlns:a16="http://schemas.microsoft.com/office/drawing/2014/main" id="{59FA5116-78DE-4676-A2A2-CF333D70D1AC}"/>
              </a:ext>
            </a:extLst>
          </p:cNvPr>
          <p:cNvSpPr>
            <a:spLocks noGrp="1"/>
          </p:cNvSpPr>
          <p:nvPr>
            <p:ph type="title"/>
          </p:nvPr>
        </p:nvSpPr>
        <p:spPr>
          <a:xfrm>
            <a:off x="812205" y="804519"/>
            <a:ext cx="3241820" cy="4431360"/>
          </a:xfrm>
        </p:spPr>
        <p:txBody>
          <a:bodyPr anchor="ctr">
            <a:normAutofit/>
          </a:bodyPr>
          <a:lstStyle/>
          <a:p>
            <a:r>
              <a:rPr lang="en-GB"/>
              <a:t>Monitoring definition </a:t>
            </a:r>
            <a:endParaRPr lang="en-KE" dirty="0"/>
          </a:p>
        </p:txBody>
      </p:sp>
      <p:cxnSp>
        <p:nvCxnSpPr>
          <p:cNvPr id="23" name="Straight Connector 22">
            <a:extLst>
              <a:ext uri="{FF2B5EF4-FFF2-40B4-BE49-F238E27FC236}">
                <a16:creationId xmlns:a16="http://schemas.microsoft.com/office/drawing/2014/main" id="{19AF263B-E208-40DF-A182-5193478DCFA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345156" y="890353"/>
            <a:ext cx="0" cy="4572000"/>
          </a:xfrm>
          <a:prstGeom prst="line">
            <a:avLst/>
          </a:prstGeom>
          <a:ln w="317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5708E4D7-92B0-4E00-9D7B-74DEA5AF8C7E}"/>
              </a:ext>
            </a:extLst>
          </p:cNvPr>
          <p:cNvSpPr>
            <a:spLocks noGrp="1"/>
          </p:cNvSpPr>
          <p:nvPr>
            <p:ph idx="1"/>
          </p:nvPr>
        </p:nvSpPr>
        <p:spPr>
          <a:xfrm>
            <a:off x="4637863" y="804520"/>
            <a:ext cx="6102559" cy="4431359"/>
          </a:xfrm>
        </p:spPr>
        <p:txBody>
          <a:bodyPr anchor="ctr">
            <a:normAutofit/>
          </a:bodyPr>
          <a:lstStyle/>
          <a:p>
            <a:r>
              <a:rPr lang="en-GB"/>
              <a:t>The ongoing process by which stakeholders obtain regular feedback on the progress being made towards achieving their goals and objectives. In the more limited approach, monitoring may focus on tracking projects and the use of the agency's resources. In the broader approach, monitoring also involves tracking strategies and actions being taken by partners and non-partners, and figuring out what new strategies and actions need to be taken to ensure progress towards the most important results.</a:t>
            </a:r>
            <a:endParaRPr lang="en-KE"/>
          </a:p>
        </p:txBody>
      </p:sp>
      <p:pic>
        <p:nvPicPr>
          <p:cNvPr id="25" name="Picture 24">
            <a:extLst>
              <a:ext uri="{FF2B5EF4-FFF2-40B4-BE49-F238E27FC236}">
                <a16:creationId xmlns:a16="http://schemas.microsoft.com/office/drawing/2014/main" id="{DCC0100C-A457-45B1-8A8B-8740F43EC15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Tree>
    <p:extLst>
      <p:ext uri="{BB962C8B-B14F-4D97-AF65-F5344CB8AC3E}">
        <p14:creationId xmlns:p14="http://schemas.microsoft.com/office/powerpoint/2010/main" val="1175056655"/>
      </p:ext>
    </p:extLst>
  </p:cSld>
  <p:clrMapOvr>
    <a:overrideClrMapping bg1="dk1" tx1="lt1" bg2="dk2" tx2="lt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2D32A60-013B-47A8-8833-D242408091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AE27932B-B694-4C4C-90D7-A0333A7C58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1">
            <a:extLst>
              <a:ext uri="{FF2B5EF4-FFF2-40B4-BE49-F238E27FC236}">
                <a16:creationId xmlns:a16="http://schemas.microsoft.com/office/drawing/2014/main" id="{AD34840B-6B28-44B2-80A8-075430055F49}"/>
              </a:ext>
            </a:extLst>
          </p:cNvPr>
          <p:cNvSpPr>
            <a:spLocks noGrp="1"/>
          </p:cNvSpPr>
          <p:nvPr>
            <p:ph type="title"/>
          </p:nvPr>
        </p:nvSpPr>
        <p:spPr>
          <a:xfrm>
            <a:off x="1451579" y="2303047"/>
            <a:ext cx="3272093" cy="2674198"/>
          </a:xfrm>
        </p:spPr>
        <p:txBody>
          <a:bodyPr anchor="t">
            <a:normAutofit/>
          </a:bodyPr>
          <a:lstStyle/>
          <a:p>
            <a:r>
              <a:rPr lang="en-KE" dirty="0"/>
              <a:t>Evaluations ?</a:t>
            </a:r>
          </a:p>
        </p:txBody>
      </p:sp>
      <p:cxnSp>
        <p:nvCxnSpPr>
          <p:cNvPr id="13" name="Straight Connector 12">
            <a:extLst>
              <a:ext uri="{FF2B5EF4-FFF2-40B4-BE49-F238E27FC236}">
                <a16:creationId xmlns:a16="http://schemas.microsoft.com/office/drawing/2014/main" id="{9EBB0476-5CF0-4F44-8D68-5D42D7AEE43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1579" y="2146542"/>
            <a:ext cx="3272094"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15" name="Title 1">
            <a:extLst>
              <a:ext uri="{FF2B5EF4-FFF2-40B4-BE49-F238E27FC236}">
                <a16:creationId xmlns:a16="http://schemas.microsoft.com/office/drawing/2014/main" id="{A9DA474E-6B91-4200-840F-0257B2358A75}"/>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51580" y="3122496"/>
            <a:ext cx="3530157" cy="1049235"/>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a:lstStyle>
          <a:p>
            <a:endParaRPr lang="en-US" dirty="0"/>
          </a:p>
        </p:txBody>
      </p:sp>
      <p:pic>
        <p:nvPicPr>
          <p:cNvPr id="17" name="Picture 16">
            <a:extLst>
              <a:ext uri="{FF2B5EF4-FFF2-40B4-BE49-F238E27FC236}">
                <a16:creationId xmlns:a16="http://schemas.microsoft.com/office/drawing/2014/main" id="{DF63C9AD-AE6E-4512-8171-91612E84CCF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9" name="Straight Connector 18">
            <a:extLst>
              <a:ext uri="{FF2B5EF4-FFF2-40B4-BE49-F238E27FC236}">
                <a16:creationId xmlns:a16="http://schemas.microsoft.com/office/drawing/2014/main" id="{FE1A49CE-B63D-457A-A180-1C883E1A63D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graphicFrame>
        <p:nvGraphicFramePr>
          <p:cNvPr id="5" name="Content Placeholder 2">
            <a:extLst>
              <a:ext uri="{FF2B5EF4-FFF2-40B4-BE49-F238E27FC236}">
                <a16:creationId xmlns:a16="http://schemas.microsoft.com/office/drawing/2014/main" id="{668A454B-C4AD-EBA5-492E-85DD35762151}"/>
              </a:ext>
            </a:extLst>
          </p:cNvPr>
          <p:cNvGraphicFramePr>
            <a:graphicFrameLocks noGrp="1"/>
          </p:cNvGraphicFramePr>
          <p:nvPr>
            <p:ph idx="1"/>
            <p:extLst>
              <p:ext uri="{D42A27DB-BD31-4B8C-83A1-F6EECF244321}">
                <p14:modId xmlns:p14="http://schemas.microsoft.com/office/powerpoint/2010/main" val="2003437907"/>
              </p:ext>
            </p:extLst>
          </p:nvPr>
        </p:nvGraphicFramePr>
        <p:xfrm>
          <a:off x="5141913" y="803275"/>
          <a:ext cx="5913437" cy="46370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3883078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82E7304-2AC2-4A5C-924D-A6AC3FFC5E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446DD0A-48B1-43FB-BD6F-188733A2217D}"/>
              </a:ext>
            </a:extLst>
          </p:cNvPr>
          <p:cNvSpPr>
            <a:spLocks noGrp="1"/>
          </p:cNvSpPr>
          <p:nvPr>
            <p:ph type="title"/>
          </p:nvPr>
        </p:nvSpPr>
        <p:spPr>
          <a:xfrm>
            <a:off x="1451579" y="804519"/>
            <a:ext cx="9603275" cy="1049235"/>
          </a:xfrm>
        </p:spPr>
        <p:txBody>
          <a:bodyPr>
            <a:normAutofit/>
          </a:bodyPr>
          <a:lstStyle/>
          <a:p>
            <a:r>
              <a:rPr lang="en-GB" dirty="0"/>
              <a:t>Ice breaker questions </a:t>
            </a:r>
            <a:endParaRPr lang="en-KE" dirty="0"/>
          </a:p>
        </p:txBody>
      </p:sp>
      <p:cxnSp>
        <p:nvCxnSpPr>
          <p:cNvPr id="11" name="Straight Connector 10">
            <a:extLst>
              <a:ext uri="{FF2B5EF4-FFF2-40B4-BE49-F238E27FC236}">
                <a16:creationId xmlns:a16="http://schemas.microsoft.com/office/drawing/2014/main" id="{D259FEF2-F6A5-442F-BA10-4E39EECD0AB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1579" y="1853754"/>
            <a:ext cx="9603274"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13" name="Rectangle 12">
            <a:extLst>
              <a:ext uri="{FF2B5EF4-FFF2-40B4-BE49-F238E27FC236}">
                <a16:creationId xmlns:a16="http://schemas.microsoft.com/office/drawing/2014/main" id="{A3C183B1-1D4B-4E3D-A02E-A426E3BFA0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838524"/>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graphicFrame>
        <p:nvGraphicFramePr>
          <p:cNvPr id="5" name="Content Placeholder 2">
            <a:extLst>
              <a:ext uri="{FF2B5EF4-FFF2-40B4-BE49-F238E27FC236}">
                <a16:creationId xmlns:a16="http://schemas.microsoft.com/office/drawing/2014/main" id="{81BA70CB-6B63-3A4A-E014-47FE1FD1BB29}"/>
              </a:ext>
            </a:extLst>
          </p:cNvPr>
          <p:cNvGraphicFramePr>
            <a:graphicFrameLocks noGrp="1"/>
          </p:cNvGraphicFramePr>
          <p:nvPr>
            <p:ph idx="1"/>
            <p:extLst>
              <p:ext uri="{D42A27DB-BD31-4B8C-83A1-F6EECF244321}">
                <p14:modId xmlns:p14="http://schemas.microsoft.com/office/powerpoint/2010/main" val="2861054424"/>
              </p:ext>
            </p:extLst>
          </p:nvPr>
        </p:nvGraphicFramePr>
        <p:xfrm>
          <a:off x="1450975" y="2331497"/>
          <a:ext cx="9604375" cy="372322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203644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27" name="Rectangle 26">
            <a:extLst>
              <a:ext uri="{FF2B5EF4-FFF2-40B4-BE49-F238E27FC236}">
                <a16:creationId xmlns:a16="http://schemas.microsoft.com/office/drawing/2014/main" id="{29C51009-A09A-4689-8E6C-F8FC99E6A8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B7D77E6-2DBA-47FF-B4F5-6B283FC186DD}"/>
              </a:ext>
            </a:extLst>
          </p:cNvPr>
          <p:cNvSpPr>
            <a:spLocks noGrp="1"/>
          </p:cNvSpPr>
          <p:nvPr>
            <p:ph type="title"/>
          </p:nvPr>
        </p:nvSpPr>
        <p:spPr>
          <a:xfrm>
            <a:off x="844476" y="1600199"/>
            <a:ext cx="3539266" cy="4297680"/>
          </a:xfrm>
        </p:spPr>
        <p:txBody>
          <a:bodyPr anchor="ctr">
            <a:normAutofit/>
          </a:bodyPr>
          <a:lstStyle/>
          <a:p>
            <a:r>
              <a:rPr lang="en-GB"/>
              <a:t>education AcCess</a:t>
            </a:r>
            <a:endParaRPr lang="en-KE" dirty="0"/>
          </a:p>
        </p:txBody>
      </p:sp>
      <p:cxnSp>
        <p:nvCxnSpPr>
          <p:cNvPr id="28" name="Straight Connector 27">
            <a:extLst>
              <a:ext uri="{FF2B5EF4-FFF2-40B4-BE49-F238E27FC236}">
                <a16:creationId xmlns:a16="http://schemas.microsoft.com/office/drawing/2014/main" id="{9EC65442-F244-409C-BF44-C5D6472E810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148839"/>
            <a:ext cx="0" cy="3200400"/>
          </a:xfrm>
          <a:prstGeom prst="line">
            <a:avLst/>
          </a:prstGeom>
          <a:ln w="3175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4F90647B-CF92-4D04-9F4D-C52198AFD56C}"/>
              </a:ext>
            </a:extLst>
          </p:cNvPr>
          <p:cNvSpPr>
            <a:spLocks noGrp="1"/>
          </p:cNvSpPr>
          <p:nvPr>
            <p:ph idx="1"/>
          </p:nvPr>
        </p:nvSpPr>
        <p:spPr>
          <a:xfrm>
            <a:off x="4924851" y="1600199"/>
            <a:ext cx="6130003" cy="4297680"/>
          </a:xfrm>
        </p:spPr>
        <p:txBody>
          <a:bodyPr anchor="ctr">
            <a:normAutofit/>
          </a:bodyPr>
          <a:lstStyle/>
          <a:p>
            <a:r>
              <a:rPr lang="en-GB" dirty="0"/>
              <a:t>The opportunity to </a:t>
            </a:r>
            <a:r>
              <a:rPr lang="en-GB" dirty="0" err="1"/>
              <a:t>enroll</a:t>
            </a:r>
            <a:r>
              <a:rPr lang="en-GB" dirty="0"/>
              <a:t> in, attend, and complete a formal or non-formal education program is known as access. When access is unrestricted, it means that there are no practical, financial, physical, security-related, structural, institutional, or socio-cultural obstacles to prevent learners from completing an education program</a:t>
            </a:r>
            <a:endParaRPr lang="en-KE" dirty="0"/>
          </a:p>
        </p:txBody>
      </p:sp>
    </p:spTree>
    <p:extLst>
      <p:ext uri="{BB962C8B-B14F-4D97-AF65-F5344CB8AC3E}">
        <p14:creationId xmlns:p14="http://schemas.microsoft.com/office/powerpoint/2010/main" val="23042718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47" name="Rectangle 46">
            <a:extLst>
              <a:ext uri="{FF2B5EF4-FFF2-40B4-BE49-F238E27FC236}">
                <a16:creationId xmlns:a16="http://schemas.microsoft.com/office/drawing/2014/main" id="{29C51009-A09A-4689-8E6C-F8FC99E6A8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D278330-0896-4356-8E64-00AEF1729222}"/>
              </a:ext>
            </a:extLst>
          </p:cNvPr>
          <p:cNvSpPr>
            <a:spLocks noGrp="1"/>
          </p:cNvSpPr>
          <p:nvPr>
            <p:ph type="title"/>
          </p:nvPr>
        </p:nvSpPr>
        <p:spPr>
          <a:xfrm>
            <a:off x="844476" y="1600199"/>
            <a:ext cx="3539266" cy="4297680"/>
          </a:xfrm>
        </p:spPr>
        <p:txBody>
          <a:bodyPr anchor="ctr">
            <a:normAutofit/>
          </a:bodyPr>
          <a:lstStyle/>
          <a:p>
            <a:r>
              <a:rPr lang="en-GB" dirty="0"/>
              <a:t>Holistic approach</a:t>
            </a:r>
            <a:endParaRPr lang="en-KE" dirty="0"/>
          </a:p>
        </p:txBody>
      </p:sp>
      <p:cxnSp>
        <p:nvCxnSpPr>
          <p:cNvPr id="48" name="Straight Connector 47">
            <a:extLst>
              <a:ext uri="{FF2B5EF4-FFF2-40B4-BE49-F238E27FC236}">
                <a16:creationId xmlns:a16="http://schemas.microsoft.com/office/drawing/2014/main" id="{9EC65442-F244-409C-BF44-C5D6472E810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148839"/>
            <a:ext cx="0" cy="3200400"/>
          </a:xfrm>
          <a:prstGeom prst="line">
            <a:avLst/>
          </a:prstGeom>
          <a:ln w="31750"/>
        </p:spPr>
        <p:style>
          <a:lnRef idx="1">
            <a:schemeClr val="accent1"/>
          </a:lnRef>
          <a:fillRef idx="0">
            <a:schemeClr val="accent1"/>
          </a:fillRef>
          <a:effectRef idx="0">
            <a:schemeClr val="accent1"/>
          </a:effectRef>
          <a:fontRef idx="minor">
            <a:schemeClr val="tx1"/>
          </a:fontRef>
        </p:style>
      </p:cxnSp>
      <p:sp>
        <p:nvSpPr>
          <p:cNvPr id="49" name="Content Placeholder 2">
            <a:extLst>
              <a:ext uri="{FF2B5EF4-FFF2-40B4-BE49-F238E27FC236}">
                <a16:creationId xmlns:a16="http://schemas.microsoft.com/office/drawing/2014/main" id="{17A207D4-834F-4715-8689-30B4905213C6}"/>
              </a:ext>
            </a:extLst>
          </p:cNvPr>
          <p:cNvSpPr>
            <a:spLocks noGrp="1"/>
          </p:cNvSpPr>
          <p:nvPr>
            <p:ph idx="1"/>
          </p:nvPr>
        </p:nvSpPr>
        <p:spPr>
          <a:xfrm>
            <a:off x="4924851" y="1600199"/>
            <a:ext cx="6130003" cy="4297680"/>
          </a:xfrm>
        </p:spPr>
        <p:txBody>
          <a:bodyPr anchor="ctr">
            <a:normAutofit/>
          </a:bodyPr>
          <a:lstStyle/>
          <a:p>
            <a:pPr lvl="0">
              <a:lnSpc>
                <a:spcPct val="110000"/>
              </a:lnSpc>
            </a:pPr>
            <a:r>
              <a:rPr lang="en-KE" sz="1700" b="1" dirty="0"/>
              <a:t>Access and learning environment</a:t>
            </a:r>
            <a:endParaRPr lang="en-KE" sz="1700" dirty="0"/>
          </a:p>
          <a:p>
            <a:pPr lvl="0">
              <a:lnSpc>
                <a:spcPct val="110000"/>
              </a:lnSpc>
            </a:pPr>
            <a:r>
              <a:rPr lang="en-KE" sz="1700" dirty="0"/>
              <a:t>How do we ensure equal access to education for girls and boys ( local considerations), is the TLS model effective for ensuring access to education in emergencies? What are the alternatives ? how do we ensure expanded access to education?</a:t>
            </a:r>
          </a:p>
          <a:p>
            <a:pPr lvl="0">
              <a:lnSpc>
                <a:spcPct val="110000"/>
              </a:lnSpc>
            </a:pPr>
            <a:r>
              <a:rPr lang="en-KE" sz="1700" dirty="0"/>
              <a:t>Children’s wellbeing in emergencies ( snapshot)</a:t>
            </a:r>
          </a:p>
          <a:p>
            <a:pPr lvl="0">
              <a:lnSpc>
                <a:spcPct val="110000"/>
              </a:lnSpc>
            </a:pPr>
            <a:r>
              <a:rPr lang="en-KE" sz="1700" dirty="0"/>
              <a:t>Other learning environment considerations ( Children in armed conflict, child labour and harmful traditional practises)</a:t>
            </a:r>
          </a:p>
          <a:p>
            <a:pPr lvl="0">
              <a:lnSpc>
                <a:spcPct val="110000"/>
              </a:lnSpc>
            </a:pPr>
            <a:r>
              <a:rPr lang="en-KE" sz="1700" dirty="0"/>
              <a:t>How do we link the TLS or other models for better outcomes in health, nutrition, psychosocial, and other  protection services</a:t>
            </a:r>
          </a:p>
          <a:p>
            <a:pPr>
              <a:lnSpc>
                <a:spcPct val="110000"/>
              </a:lnSpc>
            </a:pPr>
            <a:endParaRPr lang="en-KE" sz="1700" dirty="0"/>
          </a:p>
        </p:txBody>
      </p:sp>
    </p:spTree>
    <p:extLst>
      <p:ext uri="{BB962C8B-B14F-4D97-AF65-F5344CB8AC3E}">
        <p14:creationId xmlns:p14="http://schemas.microsoft.com/office/powerpoint/2010/main" val="12316463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2D32A60-013B-47A8-8833-D242408091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AE27932B-B694-4C4C-90D7-A0333A7C58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1">
            <a:extLst>
              <a:ext uri="{FF2B5EF4-FFF2-40B4-BE49-F238E27FC236}">
                <a16:creationId xmlns:a16="http://schemas.microsoft.com/office/drawing/2014/main" id="{A89F9095-7A91-49DA-8C8F-DEACF6C8B635}"/>
              </a:ext>
            </a:extLst>
          </p:cNvPr>
          <p:cNvSpPr>
            <a:spLocks noGrp="1"/>
          </p:cNvSpPr>
          <p:nvPr>
            <p:ph type="title"/>
          </p:nvPr>
        </p:nvSpPr>
        <p:spPr>
          <a:xfrm>
            <a:off x="1451579" y="2303047"/>
            <a:ext cx="3272093" cy="2674198"/>
          </a:xfrm>
        </p:spPr>
        <p:txBody>
          <a:bodyPr anchor="t">
            <a:normAutofit/>
          </a:bodyPr>
          <a:lstStyle/>
          <a:p>
            <a:r>
              <a:rPr lang="en-GB" dirty="0"/>
              <a:t>Key terms </a:t>
            </a:r>
            <a:endParaRPr lang="en-KE" dirty="0"/>
          </a:p>
        </p:txBody>
      </p:sp>
      <p:cxnSp>
        <p:nvCxnSpPr>
          <p:cNvPr id="13" name="Straight Connector 12">
            <a:extLst>
              <a:ext uri="{FF2B5EF4-FFF2-40B4-BE49-F238E27FC236}">
                <a16:creationId xmlns:a16="http://schemas.microsoft.com/office/drawing/2014/main" id="{9EBB0476-5CF0-4F44-8D68-5D42D7AEE43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1579" y="2146542"/>
            <a:ext cx="3272094"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15" name="Title 1">
            <a:extLst>
              <a:ext uri="{FF2B5EF4-FFF2-40B4-BE49-F238E27FC236}">
                <a16:creationId xmlns:a16="http://schemas.microsoft.com/office/drawing/2014/main" id="{A9DA474E-6B91-4200-840F-0257B2358A75}"/>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51580" y="3122496"/>
            <a:ext cx="3530157" cy="1049235"/>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a:lstStyle>
          <a:p>
            <a:endParaRPr lang="en-US" dirty="0"/>
          </a:p>
        </p:txBody>
      </p:sp>
      <p:pic>
        <p:nvPicPr>
          <p:cNvPr id="17" name="Picture 16">
            <a:extLst>
              <a:ext uri="{FF2B5EF4-FFF2-40B4-BE49-F238E27FC236}">
                <a16:creationId xmlns:a16="http://schemas.microsoft.com/office/drawing/2014/main" id="{DF63C9AD-AE6E-4512-8171-91612E84CCF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9" name="Straight Connector 18">
            <a:extLst>
              <a:ext uri="{FF2B5EF4-FFF2-40B4-BE49-F238E27FC236}">
                <a16:creationId xmlns:a16="http://schemas.microsoft.com/office/drawing/2014/main" id="{FE1A49CE-B63D-457A-A180-1C883E1A63D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graphicFrame>
        <p:nvGraphicFramePr>
          <p:cNvPr id="5" name="Content Placeholder 2">
            <a:extLst>
              <a:ext uri="{FF2B5EF4-FFF2-40B4-BE49-F238E27FC236}">
                <a16:creationId xmlns:a16="http://schemas.microsoft.com/office/drawing/2014/main" id="{260F6ADC-C8D3-0915-BF52-1E577E78C903}"/>
              </a:ext>
            </a:extLst>
          </p:cNvPr>
          <p:cNvGraphicFramePr>
            <a:graphicFrameLocks noGrp="1"/>
          </p:cNvGraphicFramePr>
          <p:nvPr>
            <p:ph idx="1"/>
            <p:extLst>
              <p:ext uri="{D42A27DB-BD31-4B8C-83A1-F6EECF244321}">
                <p14:modId xmlns:p14="http://schemas.microsoft.com/office/powerpoint/2010/main" val="1914791959"/>
              </p:ext>
            </p:extLst>
          </p:nvPr>
        </p:nvGraphicFramePr>
        <p:xfrm>
          <a:off x="5141913" y="803275"/>
          <a:ext cx="5913437" cy="46370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9929248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677EB6-2CD5-4A0B-B1DA-C655CAB7D060}"/>
              </a:ext>
            </a:extLst>
          </p:cNvPr>
          <p:cNvSpPr>
            <a:spLocks noGrp="1"/>
          </p:cNvSpPr>
          <p:nvPr>
            <p:ph type="title"/>
          </p:nvPr>
        </p:nvSpPr>
        <p:spPr>
          <a:xfrm>
            <a:off x="1451579" y="804519"/>
            <a:ext cx="9603275" cy="1049235"/>
          </a:xfrm>
        </p:spPr>
        <p:txBody>
          <a:bodyPr>
            <a:normAutofit/>
          </a:bodyPr>
          <a:lstStyle/>
          <a:p>
            <a:r>
              <a:rPr lang="en-GB" dirty="0"/>
              <a:t>Key </a:t>
            </a:r>
            <a:r>
              <a:rPr lang="en-GB" dirty="0" err="1"/>
              <a:t>deFINITIONS</a:t>
            </a:r>
            <a:r>
              <a:rPr lang="en-GB" dirty="0"/>
              <a:t> </a:t>
            </a:r>
            <a:endParaRPr lang="en-KE" dirty="0"/>
          </a:p>
        </p:txBody>
      </p:sp>
      <p:graphicFrame>
        <p:nvGraphicFramePr>
          <p:cNvPr id="5" name="Content Placeholder 2">
            <a:extLst>
              <a:ext uri="{FF2B5EF4-FFF2-40B4-BE49-F238E27FC236}">
                <a16:creationId xmlns:a16="http://schemas.microsoft.com/office/drawing/2014/main" id="{880671D2-052A-C24C-38CA-B519114F09A4}"/>
              </a:ext>
            </a:extLst>
          </p:cNvPr>
          <p:cNvGraphicFramePr>
            <a:graphicFrameLocks noGrp="1"/>
          </p:cNvGraphicFramePr>
          <p:nvPr>
            <p:ph idx="1"/>
            <p:extLst>
              <p:ext uri="{D42A27DB-BD31-4B8C-83A1-F6EECF244321}">
                <p14:modId xmlns:p14="http://schemas.microsoft.com/office/powerpoint/2010/main" val="2002916803"/>
              </p:ext>
            </p:extLst>
          </p:nvPr>
        </p:nvGraphicFramePr>
        <p:xfrm>
          <a:off x="1450975" y="2340435"/>
          <a:ext cx="9604375" cy="332449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392420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63C748C-967B-4A7B-A90F-3EDD0F485A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3"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0143637-4934-44E4-B909-BAF1E7B279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4062127" cy="685800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31DE4BE-3A57-498B-9D3C-34943DC657BA}"/>
              </a:ext>
            </a:extLst>
          </p:cNvPr>
          <p:cNvSpPr>
            <a:spLocks noGrp="1"/>
          </p:cNvSpPr>
          <p:nvPr>
            <p:ph type="title"/>
          </p:nvPr>
        </p:nvSpPr>
        <p:spPr>
          <a:xfrm>
            <a:off x="849683" y="1240076"/>
            <a:ext cx="2727813" cy="4584527"/>
          </a:xfrm>
        </p:spPr>
        <p:txBody>
          <a:bodyPr>
            <a:normAutofit/>
          </a:bodyPr>
          <a:lstStyle/>
          <a:p>
            <a:r>
              <a:rPr lang="en-KE" sz="2500" b="1">
                <a:solidFill>
                  <a:srgbClr val="FFFFFF"/>
                </a:solidFill>
              </a:rPr>
              <a:t>Access and learning environment</a:t>
            </a:r>
            <a:br>
              <a:rPr lang="en-KE" sz="2500">
                <a:solidFill>
                  <a:srgbClr val="FFFFFF"/>
                </a:solidFill>
              </a:rPr>
            </a:br>
            <a:endParaRPr lang="en-KE" sz="2500">
              <a:solidFill>
                <a:srgbClr val="FFFFFF"/>
              </a:solidFill>
            </a:endParaRPr>
          </a:p>
        </p:txBody>
      </p:sp>
      <p:sp>
        <p:nvSpPr>
          <p:cNvPr id="3" name="Content Placeholder 2">
            <a:extLst>
              <a:ext uri="{FF2B5EF4-FFF2-40B4-BE49-F238E27FC236}">
                <a16:creationId xmlns:a16="http://schemas.microsoft.com/office/drawing/2014/main" id="{AD7E35AB-3057-4B7D-B262-58A63EF38F61}"/>
              </a:ext>
            </a:extLst>
          </p:cNvPr>
          <p:cNvSpPr>
            <a:spLocks noGrp="1"/>
          </p:cNvSpPr>
          <p:nvPr>
            <p:ph idx="1"/>
          </p:nvPr>
        </p:nvSpPr>
        <p:spPr>
          <a:xfrm>
            <a:off x="4705594" y="1240077"/>
            <a:ext cx="6034827" cy="4916465"/>
          </a:xfrm>
        </p:spPr>
        <p:txBody>
          <a:bodyPr anchor="t">
            <a:normAutofit/>
          </a:bodyPr>
          <a:lstStyle/>
          <a:p>
            <a:r>
              <a:rPr lang="en-KE" dirty="0"/>
              <a:t>How do we ensure equal access to education for girls and boys ( local considerations), is the TLS model effective for ensuring access to education in emergencies? What are the alternatives ? how do we ensure expanded access to education</a:t>
            </a:r>
            <a:r>
              <a:rPr lang="en-GB" dirty="0"/>
              <a:t>. </a:t>
            </a:r>
          </a:p>
          <a:p>
            <a:r>
              <a:rPr lang="en-GB" dirty="0"/>
              <a:t>It is context specific, so any intervention should </a:t>
            </a:r>
            <a:r>
              <a:rPr lang="en-GB" dirty="0" err="1"/>
              <a:t>coniser</a:t>
            </a:r>
            <a:r>
              <a:rPr lang="en-GB" dirty="0"/>
              <a:t> local available resources and operational environment. </a:t>
            </a:r>
          </a:p>
          <a:p>
            <a:r>
              <a:rPr lang="en-GB" dirty="0"/>
              <a:t>Is access alone sufficient to address disparities in education ?</a:t>
            </a:r>
            <a:endParaRPr lang="en-KE" dirty="0"/>
          </a:p>
        </p:txBody>
      </p:sp>
    </p:spTree>
    <p:extLst>
      <p:ext uri="{BB962C8B-B14F-4D97-AF65-F5344CB8AC3E}">
        <p14:creationId xmlns:p14="http://schemas.microsoft.com/office/powerpoint/2010/main" val="15143669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2D32A60-013B-47A8-8833-D242408091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AE27932B-B694-4C4C-90D7-A0333A7C58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1">
            <a:extLst>
              <a:ext uri="{FF2B5EF4-FFF2-40B4-BE49-F238E27FC236}">
                <a16:creationId xmlns:a16="http://schemas.microsoft.com/office/drawing/2014/main" id="{47C3DE95-9434-42DE-A1ED-429EC968CF96}"/>
              </a:ext>
            </a:extLst>
          </p:cNvPr>
          <p:cNvSpPr>
            <a:spLocks noGrp="1"/>
          </p:cNvSpPr>
          <p:nvPr>
            <p:ph type="title"/>
          </p:nvPr>
        </p:nvSpPr>
        <p:spPr>
          <a:xfrm>
            <a:off x="1451579" y="2303047"/>
            <a:ext cx="3272093" cy="2674198"/>
          </a:xfrm>
        </p:spPr>
        <p:txBody>
          <a:bodyPr anchor="t">
            <a:normAutofit/>
          </a:bodyPr>
          <a:lstStyle/>
          <a:p>
            <a:r>
              <a:rPr lang="en-GB" dirty="0"/>
              <a:t>TLS - BASICS</a:t>
            </a:r>
            <a:endParaRPr lang="en-KE" dirty="0"/>
          </a:p>
        </p:txBody>
      </p:sp>
      <p:cxnSp>
        <p:nvCxnSpPr>
          <p:cNvPr id="13" name="Straight Connector 12">
            <a:extLst>
              <a:ext uri="{FF2B5EF4-FFF2-40B4-BE49-F238E27FC236}">
                <a16:creationId xmlns:a16="http://schemas.microsoft.com/office/drawing/2014/main" id="{9EBB0476-5CF0-4F44-8D68-5D42D7AEE43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1579" y="2146542"/>
            <a:ext cx="3272094"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15" name="Title 1">
            <a:extLst>
              <a:ext uri="{FF2B5EF4-FFF2-40B4-BE49-F238E27FC236}">
                <a16:creationId xmlns:a16="http://schemas.microsoft.com/office/drawing/2014/main" id="{A9DA474E-6B91-4200-840F-0257B2358A75}"/>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51580" y="3122496"/>
            <a:ext cx="3530157" cy="1049235"/>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a:lstStyle>
          <a:p>
            <a:endParaRPr lang="en-US" dirty="0"/>
          </a:p>
        </p:txBody>
      </p:sp>
      <p:pic>
        <p:nvPicPr>
          <p:cNvPr id="17" name="Picture 16">
            <a:extLst>
              <a:ext uri="{FF2B5EF4-FFF2-40B4-BE49-F238E27FC236}">
                <a16:creationId xmlns:a16="http://schemas.microsoft.com/office/drawing/2014/main" id="{DF63C9AD-AE6E-4512-8171-91612E84CCF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9" name="Straight Connector 18">
            <a:extLst>
              <a:ext uri="{FF2B5EF4-FFF2-40B4-BE49-F238E27FC236}">
                <a16:creationId xmlns:a16="http://schemas.microsoft.com/office/drawing/2014/main" id="{FE1A49CE-B63D-457A-A180-1C883E1A63D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graphicFrame>
        <p:nvGraphicFramePr>
          <p:cNvPr id="5" name="Content Placeholder 2">
            <a:extLst>
              <a:ext uri="{FF2B5EF4-FFF2-40B4-BE49-F238E27FC236}">
                <a16:creationId xmlns:a16="http://schemas.microsoft.com/office/drawing/2014/main" id="{B60E1D7C-7611-4684-6039-0D4A891290ED}"/>
              </a:ext>
            </a:extLst>
          </p:cNvPr>
          <p:cNvGraphicFramePr>
            <a:graphicFrameLocks noGrp="1"/>
          </p:cNvGraphicFramePr>
          <p:nvPr>
            <p:ph idx="1"/>
            <p:extLst>
              <p:ext uri="{D42A27DB-BD31-4B8C-83A1-F6EECF244321}">
                <p14:modId xmlns:p14="http://schemas.microsoft.com/office/powerpoint/2010/main" val="3582474082"/>
              </p:ext>
            </p:extLst>
          </p:nvPr>
        </p:nvGraphicFramePr>
        <p:xfrm>
          <a:off x="5141913" y="803275"/>
          <a:ext cx="5913437" cy="46370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3468489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29" name="Rectangle 28">
            <a:extLst>
              <a:ext uri="{FF2B5EF4-FFF2-40B4-BE49-F238E27FC236}">
                <a16:creationId xmlns:a16="http://schemas.microsoft.com/office/drawing/2014/main" id="{D0712110-0BC1-4B31-B3BB-63B44222E8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4466B5F3-C053-4580-B04A-1EF9498882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1">
            <a:extLst>
              <a:ext uri="{FF2B5EF4-FFF2-40B4-BE49-F238E27FC236}">
                <a16:creationId xmlns:a16="http://schemas.microsoft.com/office/drawing/2014/main" id="{2876AFF1-C4E3-4271-B51E-C9F9D573A656}"/>
              </a:ext>
            </a:extLst>
          </p:cNvPr>
          <p:cNvSpPr>
            <a:spLocks noGrp="1"/>
          </p:cNvSpPr>
          <p:nvPr>
            <p:ph type="ctrTitle"/>
          </p:nvPr>
        </p:nvSpPr>
        <p:spPr>
          <a:xfrm>
            <a:off x="1452616" y="962902"/>
            <a:ext cx="4176384" cy="2380828"/>
          </a:xfrm>
        </p:spPr>
        <p:txBody>
          <a:bodyPr>
            <a:normAutofit/>
          </a:bodyPr>
          <a:lstStyle/>
          <a:p>
            <a:br>
              <a:rPr lang="en-GB" sz="4100"/>
            </a:br>
            <a:r>
              <a:rPr lang="en-GB" sz="4100"/>
              <a:t>EDUCATION IN EMERGENCIES PRESENTATION</a:t>
            </a:r>
            <a:endParaRPr lang="en-KE" sz="4100" dirty="0"/>
          </a:p>
        </p:txBody>
      </p:sp>
      <p:sp>
        <p:nvSpPr>
          <p:cNvPr id="3" name="Subtitle 2">
            <a:extLst>
              <a:ext uri="{FF2B5EF4-FFF2-40B4-BE49-F238E27FC236}">
                <a16:creationId xmlns:a16="http://schemas.microsoft.com/office/drawing/2014/main" id="{482DCAAD-FD96-4691-9193-A1B721C4CE82}"/>
              </a:ext>
            </a:extLst>
          </p:cNvPr>
          <p:cNvSpPr>
            <a:spLocks noGrp="1"/>
          </p:cNvSpPr>
          <p:nvPr>
            <p:ph type="subTitle" idx="1"/>
          </p:nvPr>
        </p:nvSpPr>
        <p:spPr>
          <a:xfrm>
            <a:off x="1452617" y="3531204"/>
            <a:ext cx="4171479" cy="1610643"/>
          </a:xfrm>
        </p:spPr>
        <p:txBody>
          <a:bodyPr>
            <a:normAutofit/>
          </a:bodyPr>
          <a:lstStyle/>
          <a:p>
            <a:r>
              <a:rPr lang="en-GB" sz="1600">
                <a:latin typeface="Abadi ExtraLight" panose="020F0502020204030204" pitchFamily="34" charset="0"/>
              </a:rPr>
              <a:t>Abdulahi Adem, CEO and FOUNDER – Abdulahi consulting</a:t>
            </a:r>
          </a:p>
          <a:p>
            <a:r>
              <a:rPr lang="en-IE" sz="1600" u="sng">
                <a:hlinkClick r:id="rId2"/>
              </a:rPr>
              <a:t>info@abdulahiconsulting.com</a:t>
            </a:r>
            <a:endParaRPr lang="en-KE" sz="1600">
              <a:latin typeface="Abadi ExtraLight" panose="020F0502020204030204" pitchFamily="34" charset="0"/>
            </a:endParaRPr>
          </a:p>
        </p:txBody>
      </p:sp>
      <p:cxnSp>
        <p:nvCxnSpPr>
          <p:cNvPr id="31" name="Straight Connector 30">
            <a:extLst>
              <a:ext uri="{FF2B5EF4-FFF2-40B4-BE49-F238E27FC236}">
                <a16:creationId xmlns:a16="http://schemas.microsoft.com/office/drawing/2014/main" id="{FA6123F2-4B61-414F-A7E5-5B7828EACAE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2617" y="3528543"/>
            <a:ext cx="4171479" cy="0"/>
          </a:xfrm>
          <a:prstGeom prst="line">
            <a:avLst/>
          </a:prstGeom>
          <a:ln w="31750"/>
        </p:spPr>
        <p:style>
          <a:lnRef idx="3">
            <a:schemeClr val="accent1"/>
          </a:lnRef>
          <a:fillRef idx="0">
            <a:schemeClr val="accent1"/>
          </a:fillRef>
          <a:effectRef idx="2">
            <a:schemeClr val="accent1"/>
          </a:effectRef>
          <a:fontRef idx="minor">
            <a:schemeClr val="tx1"/>
          </a:fontRef>
        </p:style>
      </p:cxnSp>
      <p:pic>
        <p:nvPicPr>
          <p:cNvPr id="5" name="Picture 4" descr="A logo with text and black and green circles&#10;&#10;Description automatically generated">
            <a:extLst>
              <a:ext uri="{FF2B5EF4-FFF2-40B4-BE49-F238E27FC236}">
                <a16:creationId xmlns:a16="http://schemas.microsoft.com/office/drawing/2014/main" id="{759D4F55-6297-5E4A-4D36-D739904100A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auto">
          <a:xfrm>
            <a:off x="6094411" y="860361"/>
            <a:ext cx="4960442" cy="4551205"/>
          </a:xfrm>
          <a:prstGeom prst="rect">
            <a:avLst/>
          </a:prstGeom>
          <a:noFill/>
        </p:spPr>
      </p:pic>
      <p:pic>
        <p:nvPicPr>
          <p:cNvPr id="32" name="Picture 31">
            <a:extLst>
              <a:ext uri="{FF2B5EF4-FFF2-40B4-BE49-F238E27FC236}">
                <a16:creationId xmlns:a16="http://schemas.microsoft.com/office/drawing/2014/main" id="{25CED634-E2D0-4AB7-96DD-816C9B52C5C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4">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33" name="Straight Connector 32">
            <a:extLst>
              <a:ext uri="{FF2B5EF4-FFF2-40B4-BE49-F238E27FC236}">
                <a16:creationId xmlns:a16="http://schemas.microsoft.com/office/drawing/2014/main" id="{FCDDCDFB-696D-4FDF-9B58-24F71B7C37B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910533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F63C748C-967B-4A7B-A90F-3EDD0F485A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0143637-4934-44E4-B909-BAF1E7B279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29873" y="-2"/>
            <a:ext cx="4062127" cy="685800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EA21269-53BA-4721-B66E-955D3BC101C4}"/>
              </a:ext>
            </a:extLst>
          </p:cNvPr>
          <p:cNvSpPr>
            <a:spLocks noGrp="1"/>
          </p:cNvSpPr>
          <p:nvPr>
            <p:ph type="title"/>
          </p:nvPr>
        </p:nvSpPr>
        <p:spPr>
          <a:xfrm>
            <a:off x="8614504" y="1240076"/>
            <a:ext cx="2727813" cy="4584527"/>
          </a:xfrm>
        </p:spPr>
        <p:txBody>
          <a:bodyPr>
            <a:normAutofit/>
          </a:bodyPr>
          <a:lstStyle/>
          <a:p>
            <a:r>
              <a:rPr lang="en-GB">
                <a:solidFill>
                  <a:srgbClr val="FFFFFF"/>
                </a:solidFill>
              </a:rPr>
              <a:t>Case studies</a:t>
            </a:r>
            <a:endParaRPr lang="en-KE">
              <a:solidFill>
                <a:srgbClr val="FFFFFF"/>
              </a:solidFill>
            </a:endParaRPr>
          </a:p>
        </p:txBody>
      </p:sp>
      <p:sp>
        <p:nvSpPr>
          <p:cNvPr id="3" name="Content Placeholder 2">
            <a:extLst>
              <a:ext uri="{FF2B5EF4-FFF2-40B4-BE49-F238E27FC236}">
                <a16:creationId xmlns:a16="http://schemas.microsoft.com/office/drawing/2014/main" id="{01D3CD69-1816-411E-9EEE-34EA4E390D9A}"/>
              </a:ext>
            </a:extLst>
          </p:cNvPr>
          <p:cNvSpPr>
            <a:spLocks noGrp="1"/>
          </p:cNvSpPr>
          <p:nvPr>
            <p:ph idx="1"/>
          </p:nvPr>
        </p:nvSpPr>
        <p:spPr>
          <a:xfrm>
            <a:off x="1451579" y="1240077"/>
            <a:ext cx="6034827" cy="4916465"/>
          </a:xfrm>
        </p:spPr>
        <p:txBody>
          <a:bodyPr anchor="t">
            <a:normAutofit/>
          </a:bodyPr>
          <a:lstStyle/>
          <a:p>
            <a:r>
              <a:rPr lang="en-GB" sz="1800"/>
              <a:t>Save the Children: </a:t>
            </a:r>
            <a:r>
              <a:rPr lang="en-GB" sz="1800">
                <a:hlinkClick r:id="rId2"/>
              </a:rPr>
              <a:t>https://resourcecentre.savethechildren.net/pdf/EiE-Day-1_Lessons-Learned-Case-Study_ENGLISH-1.pdf/</a:t>
            </a:r>
            <a:r>
              <a:rPr lang="en-GB" sz="1800"/>
              <a:t> </a:t>
            </a:r>
            <a:endParaRPr lang="en-KE" sz="1800"/>
          </a:p>
        </p:txBody>
      </p:sp>
    </p:spTree>
    <p:extLst>
      <p:ext uri="{BB962C8B-B14F-4D97-AF65-F5344CB8AC3E}">
        <p14:creationId xmlns:p14="http://schemas.microsoft.com/office/powerpoint/2010/main" val="14058081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3CCADC-5742-4EB4-8D87-FE3B430ACEF8}"/>
              </a:ext>
            </a:extLst>
          </p:cNvPr>
          <p:cNvSpPr>
            <a:spLocks noGrp="1"/>
          </p:cNvSpPr>
          <p:nvPr>
            <p:ph type="title"/>
          </p:nvPr>
        </p:nvSpPr>
        <p:spPr/>
        <p:txBody>
          <a:bodyPr/>
          <a:lstStyle/>
          <a:p>
            <a:r>
              <a:rPr lang="en-GB" dirty="0"/>
              <a:t>Some resources </a:t>
            </a:r>
            <a:endParaRPr lang="en-KE" dirty="0"/>
          </a:p>
        </p:txBody>
      </p:sp>
      <p:sp>
        <p:nvSpPr>
          <p:cNvPr id="3" name="Content Placeholder 2">
            <a:extLst>
              <a:ext uri="{FF2B5EF4-FFF2-40B4-BE49-F238E27FC236}">
                <a16:creationId xmlns:a16="http://schemas.microsoft.com/office/drawing/2014/main" id="{D4899400-0708-4A85-89D8-32470794BF3B}"/>
              </a:ext>
            </a:extLst>
          </p:cNvPr>
          <p:cNvSpPr>
            <a:spLocks noGrp="1"/>
          </p:cNvSpPr>
          <p:nvPr>
            <p:ph idx="1"/>
          </p:nvPr>
        </p:nvSpPr>
        <p:spPr>
          <a:xfrm>
            <a:off x="713509" y="2141537"/>
            <a:ext cx="10515600" cy="3793750"/>
          </a:xfrm>
        </p:spPr>
        <p:txBody>
          <a:bodyPr/>
          <a:lstStyle/>
          <a:p>
            <a:r>
              <a:rPr lang="en-GB" dirty="0"/>
              <a:t>Kaya EiE Course: </a:t>
            </a:r>
            <a:r>
              <a:rPr lang="en-GB" dirty="0">
                <a:hlinkClick r:id="rId2"/>
              </a:rPr>
              <a:t>https://kayaconnect.org/course/info.php?id=3262</a:t>
            </a:r>
            <a:r>
              <a:rPr lang="en-GB" dirty="0"/>
              <a:t> </a:t>
            </a:r>
          </a:p>
          <a:p>
            <a:r>
              <a:rPr lang="en-GB" dirty="0"/>
              <a:t>5 days EiE training: </a:t>
            </a:r>
            <a:r>
              <a:rPr lang="en-GB" dirty="0">
                <a:hlinkClick r:id="rId3"/>
              </a:rPr>
              <a:t>https://www.humcap.org/wp-content/uploads/2020/11/EiE-training-program-2021.pdf</a:t>
            </a:r>
            <a:r>
              <a:rPr lang="en-GB" dirty="0"/>
              <a:t> </a:t>
            </a:r>
          </a:p>
          <a:p>
            <a:r>
              <a:rPr lang="en-GB" dirty="0"/>
              <a:t>INEE MS handbook is available here: </a:t>
            </a:r>
            <a:r>
              <a:rPr lang="en-GB" dirty="0">
                <a:hlinkClick r:id="rId4"/>
              </a:rPr>
              <a:t>https://inee.org/minimum-standards/about-2024-edition</a:t>
            </a:r>
            <a:r>
              <a:rPr lang="en-GB" dirty="0"/>
              <a:t> </a:t>
            </a:r>
          </a:p>
          <a:p>
            <a:r>
              <a:rPr lang="en-GB" dirty="0"/>
              <a:t>INEE useful Glossary of Terms a: </a:t>
            </a:r>
            <a:r>
              <a:rPr lang="en-GB" dirty="0">
                <a:hlinkClick r:id="rId5"/>
              </a:rPr>
              <a:t>https://inee.org/eie-glossary</a:t>
            </a:r>
            <a:r>
              <a:rPr lang="en-GB" dirty="0"/>
              <a:t> </a:t>
            </a:r>
            <a:endParaRPr lang="en-KE" dirty="0"/>
          </a:p>
        </p:txBody>
      </p:sp>
    </p:spTree>
    <p:extLst>
      <p:ext uri="{BB962C8B-B14F-4D97-AF65-F5344CB8AC3E}">
        <p14:creationId xmlns:p14="http://schemas.microsoft.com/office/powerpoint/2010/main" val="292058595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7ED514-5120-43FE-834F-AF4F51791AFA}"/>
              </a:ext>
            </a:extLst>
          </p:cNvPr>
          <p:cNvSpPr>
            <a:spLocks noGrp="1"/>
          </p:cNvSpPr>
          <p:nvPr>
            <p:ph type="title"/>
          </p:nvPr>
        </p:nvSpPr>
        <p:spPr>
          <a:xfrm>
            <a:off x="1451579" y="804519"/>
            <a:ext cx="9603275" cy="1049235"/>
          </a:xfrm>
        </p:spPr>
        <p:txBody>
          <a:bodyPr>
            <a:normAutofit/>
          </a:bodyPr>
          <a:lstStyle/>
          <a:p>
            <a:r>
              <a:rPr lang="en-GB" dirty="0"/>
              <a:t>MHPSS </a:t>
            </a:r>
            <a:endParaRPr lang="en-KE" dirty="0"/>
          </a:p>
        </p:txBody>
      </p:sp>
      <p:graphicFrame>
        <p:nvGraphicFramePr>
          <p:cNvPr id="5" name="Content Placeholder 2">
            <a:extLst>
              <a:ext uri="{FF2B5EF4-FFF2-40B4-BE49-F238E27FC236}">
                <a16:creationId xmlns:a16="http://schemas.microsoft.com/office/drawing/2014/main" id="{582C8E37-C33D-A990-5765-DCE9AE3CCF73}"/>
              </a:ext>
            </a:extLst>
          </p:cNvPr>
          <p:cNvGraphicFramePr>
            <a:graphicFrameLocks noGrp="1"/>
          </p:cNvGraphicFramePr>
          <p:nvPr>
            <p:ph idx="1"/>
            <p:extLst>
              <p:ext uri="{D42A27DB-BD31-4B8C-83A1-F6EECF244321}">
                <p14:modId xmlns:p14="http://schemas.microsoft.com/office/powerpoint/2010/main" val="1451697603"/>
              </p:ext>
            </p:extLst>
          </p:nvPr>
        </p:nvGraphicFramePr>
        <p:xfrm>
          <a:off x="1450975" y="2340435"/>
          <a:ext cx="9604375" cy="332449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2578982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2D32A60-013B-47A8-8833-D242408091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AE27932B-B694-4C4C-90D7-A0333A7C58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1">
            <a:extLst>
              <a:ext uri="{FF2B5EF4-FFF2-40B4-BE49-F238E27FC236}">
                <a16:creationId xmlns:a16="http://schemas.microsoft.com/office/drawing/2014/main" id="{4309821B-C244-4EA7-AFFD-071EEA7A0EE3}"/>
              </a:ext>
            </a:extLst>
          </p:cNvPr>
          <p:cNvSpPr>
            <a:spLocks noGrp="1"/>
          </p:cNvSpPr>
          <p:nvPr>
            <p:ph type="title"/>
          </p:nvPr>
        </p:nvSpPr>
        <p:spPr>
          <a:xfrm>
            <a:off x="1451579" y="2303047"/>
            <a:ext cx="3272093" cy="2674198"/>
          </a:xfrm>
        </p:spPr>
        <p:txBody>
          <a:bodyPr anchor="t">
            <a:normAutofit/>
          </a:bodyPr>
          <a:lstStyle/>
          <a:p>
            <a:r>
              <a:rPr lang="en-GB" b="1" dirty="0"/>
              <a:t>Teaching and Learning</a:t>
            </a:r>
            <a:br>
              <a:rPr lang="en-GB" dirty="0"/>
            </a:br>
            <a:endParaRPr lang="en-KE" dirty="0"/>
          </a:p>
        </p:txBody>
      </p:sp>
      <p:cxnSp>
        <p:nvCxnSpPr>
          <p:cNvPr id="13" name="Straight Connector 12">
            <a:extLst>
              <a:ext uri="{FF2B5EF4-FFF2-40B4-BE49-F238E27FC236}">
                <a16:creationId xmlns:a16="http://schemas.microsoft.com/office/drawing/2014/main" id="{9EBB0476-5CF0-4F44-8D68-5D42D7AEE43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1579" y="2146542"/>
            <a:ext cx="3272094"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15" name="Title 1">
            <a:extLst>
              <a:ext uri="{FF2B5EF4-FFF2-40B4-BE49-F238E27FC236}">
                <a16:creationId xmlns:a16="http://schemas.microsoft.com/office/drawing/2014/main" id="{A9DA474E-6B91-4200-840F-0257B2358A75}"/>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51580" y="3122496"/>
            <a:ext cx="3530157" cy="1049235"/>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a:lstStyle>
          <a:p>
            <a:endParaRPr lang="en-US" dirty="0"/>
          </a:p>
        </p:txBody>
      </p:sp>
      <p:pic>
        <p:nvPicPr>
          <p:cNvPr id="17" name="Picture 16">
            <a:extLst>
              <a:ext uri="{FF2B5EF4-FFF2-40B4-BE49-F238E27FC236}">
                <a16:creationId xmlns:a16="http://schemas.microsoft.com/office/drawing/2014/main" id="{DF63C9AD-AE6E-4512-8171-91612E84CCF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9" name="Straight Connector 18">
            <a:extLst>
              <a:ext uri="{FF2B5EF4-FFF2-40B4-BE49-F238E27FC236}">
                <a16:creationId xmlns:a16="http://schemas.microsoft.com/office/drawing/2014/main" id="{FE1A49CE-B63D-457A-A180-1C883E1A63D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graphicFrame>
        <p:nvGraphicFramePr>
          <p:cNvPr id="7" name="Content Placeholder 2">
            <a:extLst>
              <a:ext uri="{FF2B5EF4-FFF2-40B4-BE49-F238E27FC236}">
                <a16:creationId xmlns:a16="http://schemas.microsoft.com/office/drawing/2014/main" id="{2EE81ACE-42D7-2DED-B4A1-80668DC3DEDD}"/>
              </a:ext>
            </a:extLst>
          </p:cNvPr>
          <p:cNvGraphicFramePr>
            <a:graphicFrameLocks noGrp="1"/>
          </p:cNvGraphicFramePr>
          <p:nvPr>
            <p:ph idx="1"/>
            <p:extLst>
              <p:ext uri="{D42A27DB-BD31-4B8C-83A1-F6EECF244321}">
                <p14:modId xmlns:p14="http://schemas.microsoft.com/office/powerpoint/2010/main" val="1703146586"/>
              </p:ext>
            </p:extLst>
          </p:nvPr>
        </p:nvGraphicFramePr>
        <p:xfrm>
          <a:off x="5141913" y="803275"/>
          <a:ext cx="5913437" cy="46370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23712709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82E7304-2AC2-4A5C-924D-A6AC3FFC5E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5CADED7-AB70-4610-BA61-B2AF9E6E1304}"/>
              </a:ext>
            </a:extLst>
          </p:cNvPr>
          <p:cNvSpPr>
            <a:spLocks noGrp="1"/>
          </p:cNvSpPr>
          <p:nvPr>
            <p:ph type="title"/>
          </p:nvPr>
        </p:nvSpPr>
        <p:spPr>
          <a:xfrm>
            <a:off x="1451579" y="804519"/>
            <a:ext cx="9603275" cy="1049235"/>
          </a:xfrm>
        </p:spPr>
        <p:txBody>
          <a:bodyPr>
            <a:normAutofit/>
          </a:bodyPr>
          <a:lstStyle/>
          <a:p>
            <a:r>
              <a:rPr lang="en-GB" dirty="0"/>
              <a:t>NFE</a:t>
            </a:r>
            <a:endParaRPr lang="en-KE" dirty="0"/>
          </a:p>
        </p:txBody>
      </p:sp>
      <p:cxnSp>
        <p:nvCxnSpPr>
          <p:cNvPr id="11" name="Straight Connector 10">
            <a:extLst>
              <a:ext uri="{FF2B5EF4-FFF2-40B4-BE49-F238E27FC236}">
                <a16:creationId xmlns:a16="http://schemas.microsoft.com/office/drawing/2014/main" id="{D259FEF2-F6A5-442F-BA10-4E39EECD0AB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1579" y="1853754"/>
            <a:ext cx="9603274"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13" name="Rectangle 12">
            <a:extLst>
              <a:ext uri="{FF2B5EF4-FFF2-40B4-BE49-F238E27FC236}">
                <a16:creationId xmlns:a16="http://schemas.microsoft.com/office/drawing/2014/main" id="{A3C183B1-1D4B-4E3D-A02E-A426E3BFA0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838524"/>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graphicFrame>
        <p:nvGraphicFramePr>
          <p:cNvPr id="5" name="Content Placeholder 2">
            <a:extLst>
              <a:ext uri="{FF2B5EF4-FFF2-40B4-BE49-F238E27FC236}">
                <a16:creationId xmlns:a16="http://schemas.microsoft.com/office/drawing/2014/main" id="{52B7CE99-7830-B87B-34E2-0773C615E2C9}"/>
              </a:ext>
            </a:extLst>
          </p:cNvPr>
          <p:cNvGraphicFramePr>
            <a:graphicFrameLocks noGrp="1"/>
          </p:cNvGraphicFramePr>
          <p:nvPr>
            <p:ph idx="1"/>
            <p:extLst>
              <p:ext uri="{D42A27DB-BD31-4B8C-83A1-F6EECF244321}">
                <p14:modId xmlns:p14="http://schemas.microsoft.com/office/powerpoint/2010/main" val="2142990227"/>
              </p:ext>
            </p:extLst>
          </p:nvPr>
        </p:nvGraphicFramePr>
        <p:xfrm>
          <a:off x="1450975" y="2331497"/>
          <a:ext cx="9604375" cy="372322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5310495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2D32A60-013B-47A8-8833-D242408091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AE27932B-B694-4C4C-90D7-A0333A7C58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1">
            <a:extLst>
              <a:ext uri="{FF2B5EF4-FFF2-40B4-BE49-F238E27FC236}">
                <a16:creationId xmlns:a16="http://schemas.microsoft.com/office/drawing/2014/main" id="{C5B0761C-8154-445F-924B-56154D1FF1D5}"/>
              </a:ext>
            </a:extLst>
          </p:cNvPr>
          <p:cNvSpPr>
            <a:spLocks noGrp="1"/>
          </p:cNvSpPr>
          <p:nvPr>
            <p:ph type="title"/>
          </p:nvPr>
        </p:nvSpPr>
        <p:spPr>
          <a:xfrm>
            <a:off x="1451579" y="2303047"/>
            <a:ext cx="3272093" cy="2674198"/>
          </a:xfrm>
        </p:spPr>
        <p:txBody>
          <a:bodyPr anchor="t">
            <a:normAutofit/>
          </a:bodyPr>
          <a:lstStyle/>
          <a:p>
            <a:r>
              <a:rPr lang="en-GB" dirty="0"/>
              <a:t>Teachers and other education personnel </a:t>
            </a:r>
            <a:endParaRPr lang="en-KE" dirty="0"/>
          </a:p>
        </p:txBody>
      </p:sp>
      <p:cxnSp>
        <p:nvCxnSpPr>
          <p:cNvPr id="13" name="Straight Connector 12">
            <a:extLst>
              <a:ext uri="{FF2B5EF4-FFF2-40B4-BE49-F238E27FC236}">
                <a16:creationId xmlns:a16="http://schemas.microsoft.com/office/drawing/2014/main" id="{9EBB0476-5CF0-4F44-8D68-5D42D7AEE43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1579" y="2146542"/>
            <a:ext cx="3272094"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15" name="Title 1">
            <a:extLst>
              <a:ext uri="{FF2B5EF4-FFF2-40B4-BE49-F238E27FC236}">
                <a16:creationId xmlns:a16="http://schemas.microsoft.com/office/drawing/2014/main" id="{A9DA474E-6B91-4200-840F-0257B2358A75}"/>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51580" y="3122496"/>
            <a:ext cx="3530157" cy="1049235"/>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a:lstStyle>
          <a:p>
            <a:endParaRPr lang="en-US" dirty="0"/>
          </a:p>
        </p:txBody>
      </p:sp>
      <p:pic>
        <p:nvPicPr>
          <p:cNvPr id="17" name="Picture 16">
            <a:extLst>
              <a:ext uri="{FF2B5EF4-FFF2-40B4-BE49-F238E27FC236}">
                <a16:creationId xmlns:a16="http://schemas.microsoft.com/office/drawing/2014/main" id="{DF63C9AD-AE6E-4512-8171-91612E84CCF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9" name="Straight Connector 18">
            <a:extLst>
              <a:ext uri="{FF2B5EF4-FFF2-40B4-BE49-F238E27FC236}">
                <a16:creationId xmlns:a16="http://schemas.microsoft.com/office/drawing/2014/main" id="{FE1A49CE-B63D-457A-A180-1C883E1A63D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graphicFrame>
        <p:nvGraphicFramePr>
          <p:cNvPr id="5" name="Content Placeholder 2">
            <a:extLst>
              <a:ext uri="{FF2B5EF4-FFF2-40B4-BE49-F238E27FC236}">
                <a16:creationId xmlns:a16="http://schemas.microsoft.com/office/drawing/2014/main" id="{EE7342D7-6E91-3D89-1AD4-F949CAEA0D5F}"/>
              </a:ext>
            </a:extLst>
          </p:cNvPr>
          <p:cNvGraphicFramePr>
            <a:graphicFrameLocks noGrp="1"/>
          </p:cNvGraphicFramePr>
          <p:nvPr>
            <p:ph idx="1"/>
            <p:extLst>
              <p:ext uri="{D42A27DB-BD31-4B8C-83A1-F6EECF244321}">
                <p14:modId xmlns:p14="http://schemas.microsoft.com/office/powerpoint/2010/main" val="2327421080"/>
              </p:ext>
            </p:extLst>
          </p:nvPr>
        </p:nvGraphicFramePr>
        <p:xfrm>
          <a:off x="5141913" y="803275"/>
          <a:ext cx="5913437" cy="46370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1216463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2D32A60-013B-47A8-8833-D242408091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AE27932B-B694-4C4C-90D7-A0333A7C58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1">
            <a:extLst>
              <a:ext uri="{FF2B5EF4-FFF2-40B4-BE49-F238E27FC236}">
                <a16:creationId xmlns:a16="http://schemas.microsoft.com/office/drawing/2014/main" id="{99F071AA-87B2-4E6C-A3DD-F06F1588F923}"/>
              </a:ext>
            </a:extLst>
          </p:cNvPr>
          <p:cNvSpPr>
            <a:spLocks noGrp="1"/>
          </p:cNvSpPr>
          <p:nvPr>
            <p:ph type="title"/>
          </p:nvPr>
        </p:nvSpPr>
        <p:spPr>
          <a:xfrm>
            <a:off x="1451579" y="2303047"/>
            <a:ext cx="3272093" cy="2674198"/>
          </a:xfrm>
        </p:spPr>
        <p:txBody>
          <a:bodyPr anchor="t">
            <a:normAutofit/>
          </a:bodyPr>
          <a:lstStyle/>
          <a:p>
            <a:r>
              <a:rPr lang="en-GB" dirty="0"/>
              <a:t>Teacher training: TiCC Model</a:t>
            </a:r>
            <a:endParaRPr lang="en-KE" dirty="0"/>
          </a:p>
        </p:txBody>
      </p:sp>
      <p:cxnSp>
        <p:nvCxnSpPr>
          <p:cNvPr id="13" name="Straight Connector 12">
            <a:extLst>
              <a:ext uri="{FF2B5EF4-FFF2-40B4-BE49-F238E27FC236}">
                <a16:creationId xmlns:a16="http://schemas.microsoft.com/office/drawing/2014/main" id="{9EBB0476-5CF0-4F44-8D68-5D42D7AEE43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1579" y="2146542"/>
            <a:ext cx="3272094"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15" name="Title 1">
            <a:extLst>
              <a:ext uri="{FF2B5EF4-FFF2-40B4-BE49-F238E27FC236}">
                <a16:creationId xmlns:a16="http://schemas.microsoft.com/office/drawing/2014/main" id="{A9DA474E-6B91-4200-840F-0257B2358A75}"/>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51580" y="3122496"/>
            <a:ext cx="3530157" cy="1049235"/>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a:lstStyle>
          <a:p>
            <a:endParaRPr lang="en-US" dirty="0"/>
          </a:p>
        </p:txBody>
      </p:sp>
      <p:pic>
        <p:nvPicPr>
          <p:cNvPr id="17" name="Picture 16">
            <a:extLst>
              <a:ext uri="{FF2B5EF4-FFF2-40B4-BE49-F238E27FC236}">
                <a16:creationId xmlns:a16="http://schemas.microsoft.com/office/drawing/2014/main" id="{DF63C9AD-AE6E-4512-8171-91612E84CCF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9" name="Straight Connector 18">
            <a:extLst>
              <a:ext uri="{FF2B5EF4-FFF2-40B4-BE49-F238E27FC236}">
                <a16:creationId xmlns:a16="http://schemas.microsoft.com/office/drawing/2014/main" id="{FE1A49CE-B63D-457A-A180-1C883E1A63D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graphicFrame>
        <p:nvGraphicFramePr>
          <p:cNvPr id="5" name="Content Placeholder 2">
            <a:extLst>
              <a:ext uri="{FF2B5EF4-FFF2-40B4-BE49-F238E27FC236}">
                <a16:creationId xmlns:a16="http://schemas.microsoft.com/office/drawing/2014/main" id="{C48461F1-22E6-CC89-6075-DED43142898C}"/>
              </a:ext>
            </a:extLst>
          </p:cNvPr>
          <p:cNvGraphicFramePr>
            <a:graphicFrameLocks noGrp="1"/>
          </p:cNvGraphicFramePr>
          <p:nvPr>
            <p:ph idx="1"/>
            <p:extLst>
              <p:ext uri="{D42A27DB-BD31-4B8C-83A1-F6EECF244321}">
                <p14:modId xmlns:p14="http://schemas.microsoft.com/office/powerpoint/2010/main" val="2676742669"/>
              </p:ext>
            </p:extLst>
          </p:nvPr>
        </p:nvGraphicFramePr>
        <p:xfrm>
          <a:off x="5141913" y="803275"/>
          <a:ext cx="5913437" cy="46370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80695111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2D32A60-013B-47A8-8833-D242408091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AE27932B-B694-4C4C-90D7-A0333A7C58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1">
            <a:extLst>
              <a:ext uri="{FF2B5EF4-FFF2-40B4-BE49-F238E27FC236}">
                <a16:creationId xmlns:a16="http://schemas.microsoft.com/office/drawing/2014/main" id="{3BC6B79B-C947-4FBD-A4B5-EE4615928715}"/>
              </a:ext>
            </a:extLst>
          </p:cNvPr>
          <p:cNvSpPr>
            <a:spLocks noGrp="1"/>
          </p:cNvSpPr>
          <p:nvPr>
            <p:ph type="title"/>
          </p:nvPr>
        </p:nvSpPr>
        <p:spPr>
          <a:xfrm>
            <a:off x="1451579" y="2303047"/>
            <a:ext cx="3272093" cy="2674198"/>
          </a:xfrm>
        </p:spPr>
        <p:txBody>
          <a:bodyPr anchor="t">
            <a:normAutofit/>
          </a:bodyPr>
          <a:lstStyle/>
          <a:p>
            <a:r>
              <a:rPr lang="en-GB" dirty="0"/>
              <a:t>Teachers support </a:t>
            </a:r>
            <a:endParaRPr lang="en-KE" dirty="0"/>
          </a:p>
        </p:txBody>
      </p:sp>
      <p:cxnSp>
        <p:nvCxnSpPr>
          <p:cNvPr id="13" name="Straight Connector 12">
            <a:extLst>
              <a:ext uri="{FF2B5EF4-FFF2-40B4-BE49-F238E27FC236}">
                <a16:creationId xmlns:a16="http://schemas.microsoft.com/office/drawing/2014/main" id="{9EBB0476-5CF0-4F44-8D68-5D42D7AEE43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1579" y="2146542"/>
            <a:ext cx="3272094"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15" name="Title 1">
            <a:extLst>
              <a:ext uri="{FF2B5EF4-FFF2-40B4-BE49-F238E27FC236}">
                <a16:creationId xmlns:a16="http://schemas.microsoft.com/office/drawing/2014/main" id="{A9DA474E-6B91-4200-840F-0257B2358A75}"/>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51580" y="3122496"/>
            <a:ext cx="3530157" cy="1049235"/>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a:lstStyle>
          <a:p>
            <a:endParaRPr lang="en-US" dirty="0"/>
          </a:p>
        </p:txBody>
      </p:sp>
      <p:pic>
        <p:nvPicPr>
          <p:cNvPr id="17" name="Picture 16">
            <a:extLst>
              <a:ext uri="{FF2B5EF4-FFF2-40B4-BE49-F238E27FC236}">
                <a16:creationId xmlns:a16="http://schemas.microsoft.com/office/drawing/2014/main" id="{DF63C9AD-AE6E-4512-8171-91612E84CCF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9" name="Straight Connector 18">
            <a:extLst>
              <a:ext uri="{FF2B5EF4-FFF2-40B4-BE49-F238E27FC236}">
                <a16:creationId xmlns:a16="http://schemas.microsoft.com/office/drawing/2014/main" id="{FE1A49CE-B63D-457A-A180-1C883E1A63D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graphicFrame>
        <p:nvGraphicFramePr>
          <p:cNvPr id="5" name="Content Placeholder 2">
            <a:extLst>
              <a:ext uri="{FF2B5EF4-FFF2-40B4-BE49-F238E27FC236}">
                <a16:creationId xmlns:a16="http://schemas.microsoft.com/office/drawing/2014/main" id="{377CABC5-8163-D4EC-0783-DB2E04048DBB}"/>
              </a:ext>
            </a:extLst>
          </p:cNvPr>
          <p:cNvGraphicFramePr>
            <a:graphicFrameLocks noGrp="1"/>
          </p:cNvGraphicFramePr>
          <p:nvPr>
            <p:ph idx="1"/>
            <p:extLst>
              <p:ext uri="{D42A27DB-BD31-4B8C-83A1-F6EECF244321}">
                <p14:modId xmlns:p14="http://schemas.microsoft.com/office/powerpoint/2010/main" val="2068281139"/>
              </p:ext>
            </p:extLst>
          </p:nvPr>
        </p:nvGraphicFramePr>
        <p:xfrm>
          <a:off x="5141913" y="803275"/>
          <a:ext cx="5913437" cy="46370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59550883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6" name="Rectangle 5">
            <a:extLst>
              <a:ext uri="{FF2B5EF4-FFF2-40B4-BE49-F238E27FC236}">
                <a16:creationId xmlns:a16="http://schemas.microsoft.com/office/drawing/2014/main" id="{482E7304-2AC2-4A5C-924D-A6AC3FFC5E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17833F9-74F9-4939-8080-D341EE864D1C}"/>
              </a:ext>
            </a:extLst>
          </p:cNvPr>
          <p:cNvSpPr>
            <a:spLocks noGrp="1"/>
          </p:cNvSpPr>
          <p:nvPr>
            <p:ph type="title"/>
          </p:nvPr>
        </p:nvSpPr>
        <p:spPr>
          <a:xfrm>
            <a:off x="1451579" y="804519"/>
            <a:ext cx="9603275" cy="1049235"/>
          </a:xfrm>
        </p:spPr>
        <p:txBody>
          <a:bodyPr>
            <a:normAutofit/>
          </a:bodyPr>
          <a:lstStyle/>
          <a:p>
            <a:r>
              <a:rPr lang="en-GB" dirty="0"/>
              <a:t>Teacher professional support </a:t>
            </a:r>
            <a:endParaRPr lang="en-KE" dirty="0"/>
          </a:p>
        </p:txBody>
      </p:sp>
      <p:cxnSp>
        <p:nvCxnSpPr>
          <p:cNvPr id="7" name="Straight Connector 6">
            <a:extLst>
              <a:ext uri="{FF2B5EF4-FFF2-40B4-BE49-F238E27FC236}">
                <a16:creationId xmlns:a16="http://schemas.microsoft.com/office/drawing/2014/main" id="{D259FEF2-F6A5-442F-BA10-4E39EECD0AB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1579" y="1853754"/>
            <a:ext cx="9603274"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8" name="Rectangle 7">
            <a:extLst>
              <a:ext uri="{FF2B5EF4-FFF2-40B4-BE49-F238E27FC236}">
                <a16:creationId xmlns:a16="http://schemas.microsoft.com/office/drawing/2014/main" id="{A3C183B1-1D4B-4E3D-A02E-A426E3BFA0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838524"/>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graphicFrame>
        <p:nvGraphicFramePr>
          <p:cNvPr id="10" name="Content Placeholder 2">
            <a:extLst>
              <a:ext uri="{FF2B5EF4-FFF2-40B4-BE49-F238E27FC236}">
                <a16:creationId xmlns:a16="http://schemas.microsoft.com/office/drawing/2014/main" id="{5CFA193A-F490-5A48-ED6D-C93D89CE8980}"/>
              </a:ext>
            </a:extLst>
          </p:cNvPr>
          <p:cNvGraphicFramePr>
            <a:graphicFrameLocks noGrp="1"/>
          </p:cNvGraphicFramePr>
          <p:nvPr>
            <p:ph idx="1"/>
            <p:extLst>
              <p:ext uri="{D42A27DB-BD31-4B8C-83A1-F6EECF244321}">
                <p14:modId xmlns:p14="http://schemas.microsoft.com/office/powerpoint/2010/main" val="3060382324"/>
              </p:ext>
            </p:extLst>
          </p:nvPr>
        </p:nvGraphicFramePr>
        <p:xfrm>
          <a:off x="1450975" y="2331497"/>
          <a:ext cx="9604375" cy="372322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5933395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82E7304-2AC2-4A5C-924D-A6AC3FFC5E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A8C5EF6-97ED-497A-9534-2C6298B92758}"/>
              </a:ext>
            </a:extLst>
          </p:cNvPr>
          <p:cNvSpPr>
            <a:spLocks noGrp="1"/>
          </p:cNvSpPr>
          <p:nvPr>
            <p:ph type="title"/>
          </p:nvPr>
        </p:nvSpPr>
        <p:spPr>
          <a:xfrm>
            <a:off x="1451579" y="804519"/>
            <a:ext cx="9603275" cy="1049235"/>
          </a:xfrm>
        </p:spPr>
        <p:txBody>
          <a:bodyPr>
            <a:normAutofit/>
          </a:bodyPr>
          <a:lstStyle/>
          <a:p>
            <a:r>
              <a:rPr lang="en-GB" dirty="0"/>
              <a:t>Education Policy </a:t>
            </a:r>
            <a:endParaRPr lang="en-KE" dirty="0"/>
          </a:p>
        </p:txBody>
      </p:sp>
      <p:cxnSp>
        <p:nvCxnSpPr>
          <p:cNvPr id="11" name="Straight Connector 10">
            <a:extLst>
              <a:ext uri="{FF2B5EF4-FFF2-40B4-BE49-F238E27FC236}">
                <a16:creationId xmlns:a16="http://schemas.microsoft.com/office/drawing/2014/main" id="{D259FEF2-F6A5-442F-BA10-4E39EECD0AB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1579" y="1853754"/>
            <a:ext cx="9603274"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13" name="Rectangle 12">
            <a:extLst>
              <a:ext uri="{FF2B5EF4-FFF2-40B4-BE49-F238E27FC236}">
                <a16:creationId xmlns:a16="http://schemas.microsoft.com/office/drawing/2014/main" id="{A3C183B1-1D4B-4E3D-A02E-A426E3BFA0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838524"/>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graphicFrame>
        <p:nvGraphicFramePr>
          <p:cNvPr id="5" name="Content Placeholder 2">
            <a:extLst>
              <a:ext uri="{FF2B5EF4-FFF2-40B4-BE49-F238E27FC236}">
                <a16:creationId xmlns:a16="http://schemas.microsoft.com/office/drawing/2014/main" id="{1E2CB00C-B9FA-4541-EFF0-674DFB4691D7}"/>
              </a:ext>
            </a:extLst>
          </p:cNvPr>
          <p:cNvGraphicFramePr>
            <a:graphicFrameLocks noGrp="1"/>
          </p:cNvGraphicFramePr>
          <p:nvPr>
            <p:ph idx="1"/>
            <p:extLst>
              <p:ext uri="{D42A27DB-BD31-4B8C-83A1-F6EECF244321}">
                <p14:modId xmlns:p14="http://schemas.microsoft.com/office/powerpoint/2010/main" val="1192985651"/>
              </p:ext>
            </p:extLst>
          </p:nvPr>
        </p:nvGraphicFramePr>
        <p:xfrm>
          <a:off x="1450975" y="2331497"/>
          <a:ext cx="9604375" cy="372322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154218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32D32A60-013B-47A8-8833-D242408091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AE27932B-B694-4C4C-90D7-A0333A7C58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1">
            <a:extLst>
              <a:ext uri="{FF2B5EF4-FFF2-40B4-BE49-F238E27FC236}">
                <a16:creationId xmlns:a16="http://schemas.microsoft.com/office/drawing/2014/main" id="{15C2D255-D8BE-4B6C-8782-A03FD22B693D}"/>
              </a:ext>
            </a:extLst>
          </p:cNvPr>
          <p:cNvSpPr>
            <a:spLocks noGrp="1"/>
          </p:cNvSpPr>
          <p:nvPr>
            <p:ph type="title"/>
          </p:nvPr>
        </p:nvSpPr>
        <p:spPr>
          <a:xfrm>
            <a:off x="1451579" y="2303047"/>
            <a:ext cx="3272093" cy="2674198"/>
          </a:xfrm>
        </p:spPr>
        <p:txBody>
          <a:bodyPr anchor="t">
            <a:normAutofit/>
          </a:bodyPr>
          <a:lstStyle/>
          <a:p>
            <a:r>
              <a:rPr lang="en-GB" dirty="0"/>
              <a:t>INEE Minimum standards</a:t>
            </a:r>
            <a:endParaRPr lang="en-KE" dirty="0"/>
          </a:p>
        </p:txBody>
      </p:sp>
      <p:cxnSp>
        <p:nvCxnSpPr>
          <p:cNvPr id="25" name="Straight Connector 24">
            <a:extLst>
              <a:ext uri="{FF2B5EF4-FFF2-40B4-BE49-F238E27FC236}">
                <a16:creationId xmlns:a16="http://schemas.microsoft.com/office/drawing/2014/main" id="{9EBB0476-5CF0-4F44-8D68-5D42D7AEE43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1579" y="2146542"/>
            <a:ext cx="3272094"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6" name="Title 1">
            <a:extLst>
              <a:ext uri="{FF2B5EF4-FFF2-40B4-BE49-F238E27FC236}">
                <a16:creationId xmlns:a16="http://schemas.microsoft.com/office/drawing/2014/main" id="{A9DA474E-6B91-4200-840F-0257B2358A75}"/>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51580" y="3122496"/>
            <a:ext cx="3530157" cy="1049235"/>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a:lstStyle>
          <a:p>
            <a:endParaRPr lang="en-US" dirty="0"/>
          </a:p>
        </p:txBody>
      </p:sp>
      <p:pic>
        <p:nvPicPr>
          <p:cNvPr id="27" name="Picture 26">
            <a:extLst>
              <a:ext uri="{FF2B5EF4-FFF2-40B4-BE49-F238E27FC236}">
                <a16:creationId xmlns:a16="http://schemas.microsoft.com/office/drawing/2014/main" id="{DF63C9AD-AE6E-4512-8171-91612E84CCF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28" name="Straight Connector 27">
            <a:extLst>
              <a:ext uri="{FF2B5EF4-FFF2-40B4-BE49-F238E27FC236}">
                <a16:creationId xmlns:a16="http://schemas.microsoft.com/office/drawing/2014/main" id="{FE1A49CE-B63D-457A-A180-1C883E1A63D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graphicFrame>
        <p:nvGraphicFramePr>
          <p:cNvPr id="29" name="Content Placeholder 2">
            <a:extLst>
              <a:ext uri="{FF2B5EF4-FFF2-40B4-BE49-F238E27FC236}">
                <a16:creationId xmlns:a16="http://schemas.microsoft.com/office/drawing/2014/main" id="{7BD6662E-7D78-D55D-0135-88C0D80F847B}"/>
              </a:ext>
            </a:extLst>
          </p:cNvPr>
          <p:cNvGraphicFramePr>
            <a:graphicFrameLocks noGrp="1"/>
          </p:cNvGraphicFramePr>
          <p:nvPr>
            <p:ph idx="1"/>
            <p:extLst>
              <p:ext uri="{D42A27DB-BD31-4B8C-83A1-F6EECF244321}">
                <p14:modId xmlns:p14="http://schemas.microsoft.com/office/powerpoint/2010/main" val="2751268766"/>
              </p:ext>
            </p:extLst>
          </p:nvPr>
        </p:nvGraphicFramePr>
        <p:xfrm>
          <a:off x="5141913" y="803275"/>
          <a:ext cx="5913437" cy="46370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438557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FEC55F-C326-7C47-7389-86223AC70861}"/>
              </a:ext>
            </a:extLst>
          </p:cNvPr>
          <p:cNvSpPr>
            <a:spLocks noGrp="1"/>
          </p:cNvSpPr>
          <p:nvPr>
            <p:ph type="title"/>
          </p:nvPr>
        </p:nvSpPr>
        <p:spPr>
          <a:xfrm>
            <a:off x="1451580" y="804520"/>
            <a:ext cx="6424730" cy="587718"/>
          </a:xfrm>
        </p:spPr>
        <p:txBody>
          <a:bodyPr/>
          <a:lstStyle/>
          <a:p>
            <a:r>
              <a:rPr lang="en-IE" dirty="0"/>
              <a:t>DOMAINS AND STANDARDS</a:t>
            </a:r>
            <a:endParaRPr lang="en-AU" dirty="0"/>
          </a:p>
        </p:txBody>
      </p:sp>
      <p:pic>
        <p:nvPicPr>
          <p:cNvPr id="5" name="Content Placeholder 4">
            <a:extLst>
              <a:ext uri="{FF2B5EF4-FFF2-40B4-BE49-F238E27FC236}">
                <a16:creationId xmlns:a16="http://schemas.microsoft.com/office/drawing/2014/main" id="{9D3D84EE-4A28-1DB7-3043-4A1A2E803360}"/>
              </a:ext>
            </a:extLst>
          </p:cNvPr>
          <p:cNvPicPr>
            <a:picLocks noGrp="1" noChangeAspect="1"/>
          </p:cNvPicPr>
          <p:nvPr>
            <p:ph idx="1"/>
          </p:nvPr>
        </p:nvPicPr>
        <p:blipFill>
          <a:blip r:embed="rId2"/>
          <a:stretch>
            <a:fillRect/>
          </a:stretch>
        </p:blipFill>
        <p:spPr>
          <a:xfrm>
            <a:off x="1451581" y="2016124"/>
            <a:ext cx="4419284" cy="5195167"/>
          </a:xfrm>
          <a:prstGeom prst="rect">
            <a:avLst/>
          </a:prstGeom>
        </p:spPr>
      </p:pic>
      <p:sp>
        <p:nvSpPr>
          <p:cNvPr id="6" name="Rectangle 5">
            <a:extLst>
              <a:ext uri="{FF2B5EF4-FFF2-40B4-BE49-F238E27FC236}">
                <a16:creationId xmlns:a16="http://schemas.microsoft.com/office/drawing/2014/main" id="{4D3843AE-2DB1-F79D-EB3B-3FE46E151F4B}"/>
              </a:ext>
            </a:extLst>
          </p:cNvPr>
          <p:cNvSpPr/>
          <p:nvPr/>
        </p:nvSpPr>
        <p:spPr>
          <a:xfrm>
            <a:off x="6321137" y="2140527"/>
            <a:ext cx="3965863" cy="4644737"/>
          </a:xfrm>
          <a:prstGeom prst="rect">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AU" dirty="0"/>
              <a:t>The INEE Minimum Standards for Education: Preparedness, Response, Recovery (INEE MS) contains 19 standards, each of which includes key actions and guidance notes.</a:t>
            </a:r>
          </a:p>
          <a:p>
            <a:r>
              <a:rPr lang="en-AU" dirty="0"/>
              <a:t>The purpose of the INEE MS is to improve the quality of educational preparedness, response, and recovery; to increase access to safe and relevant learning opportunities; and to ensure that the actors who provide these services are held accountable. </a:t>
            </a:r>
          </a:p>
        </p:txBody>
      </p:sp>
    </p:spTree>
    <p:extLst>
      <p:ext uri="{BB962C8B-B14F-4D97-AF65-F5344CB8AC3E}">
        <p14:creationId xmlns:p14="http://schemas.microsoft.com/office/powerpoint/2010/main" val="34430123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32D32A60-013B-47A8-8833-D242408091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AE27932B-B694-4C4C-90D7-A0333A7C58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1">
            <a:extLst>
              <a:ext uri="{FF2B5EF4-FFF2-40B4-BE49-F238E27FC236}">
                <a16:creationId xmlns:a16="http://schemas.microsoft.com/office/drawing/2014/main" id="{0F6F07E5-0ECE-4C93-BD40-971FDAA6E06E}"/>
              </a:ext>
            </a:extLst>
          </p:cNvPr>
          <p:cNvSpPr>
            <a:spLocks noGrp="1"/>
          </p:cNvSpPr>
          <p:nvPr>
            <p:ph type="title"/>
          </p:nvPr>
        </p:nvSpPr>
        <p:spPr>
          <a:xfrm>
            <a:off x="1451579" y="2303047"/>
            <a:ext cx="3272093" cy="2674198"/>
          </a:xfrm>
        </p:spPr>
        <p:txBody>
          <a:bodyPr anchor="t">
            <a:normAutofit/>
          </a:bodyPr>
          <a:lstStyle/>
          <a:p>
            <a:r>
              <a:rPr lang="en-KE" sz="2200" dirty="0"/>
              <a:t>NFE, ALP in  and how do communities participate in establishing and owning the programme</a:t>
            </a:r>
            <a:r>
              <a:rPr lang="en-GB" sz="2200" dirty="0"/>
              <a:t> ? </a:t>
            </a:r>
            <a:br>
              <a:rPr lang="en-KE" sz="2200" dirty="0"/>
            </a:br>
            <a:endParaRPr lang="en-KE" sz="2200" dirty="0"/>
          </a:p>
        </p:txBody>
      </p:sp>
      <p:cxnSp>
        <p:nvCxnSpPr>
          <p:cNvPr id="28" name="Straight Connector 27">
            <a:extLst>
              <a:ext uri="{FF2B5EF4-FFF2-40B4-BE49-F238E27FC236}">
                <a16:creationId xmlns:a16="http://schemas.microsoft.com/office/drawing/2014/main" id="{9EBB0476-5CF0-4F44-8D68-5D42D7AEE43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1579" y="2146542"/>
            <a:ext cx="3272094"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30" name="Title 1">
            <a:extLst>
              <a:ext uri="{FF2B5EF4-FFF2-40B4-BE49-F238E27FC236}">
                <a16:creationId xmlns:a16="http://schemas.microsoft.com/office/drawing/2014/main" id="{A9DA474E-6B91-4200-840F-0257B2358A75}"/>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51580" y="3122496"/>
            <a:ext cx="3530157" cy="1049235"/>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a:lstStyle>
          <a:p>
            <a:endParaRPr lang="en-US" dirty="0"/>
          </a:p>
        </p:txBody>
      </p:sp>
      <p:pic>
        <p:nvPicPr>
          <p:cNvPr id="32" name="Picture 31">
            <a:extLst>
              <a:ext uri="{FF2B5EF4-FFF2-40B4-BE49-F238E27FC236}">
                <a16:creationId xmlns:a16="http://schemas.microsoft.com/office/drawing/2014/main" id="{DF63C9AD-AE6E-4512-8171-91612E84CCF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34" name="Straight Connector 33">
            <a:extLst>
              <a:ext uri="{FF2B5EF4-FFF2-40B4-BE49-F238E27FC236}">
                <a16:creationId xmlns:a16="http://schemas.microsoft.com/office/drawing/2014/main" id="{FE1A49CE-B63D-457A-A180-1C883E1A63D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graphicFrame>
        <p:nvGraphicFramePr>
          <p:cNvPr id="5" name="Content Placeholder 2">
            <a:extLst>
              <a:ext uri="{FF2B5EF4-FFF2-40B4-BE49-F238E27FC236}">
                <a16:creationId xmlns:a16="http://schemas.microsoft.com/office/drawing/2014/main" id="{8CA86A7D-B76E-B504-39B3-7A7B6946E36D}"/>
              </a:ext>
            </a:extLst>
          </p:cNvPr>
          <p:cNvGraphicFramePr>
            <a:graphicFrameLocks noGrp="1"/>
          </p:cNvGraphicFramePr>
          <p:nvPr>
            <p:ph idx="1"/>
            <p:extLst>
              <p:ext uri="{D42A27DB-BD31-4B8C-83A1-F6EECF244321}">
                <p14:modId xmlns:p14="http://schemas.microsoft.com/office/powerpoint/2010/main" val="2931605750"/>
              </p:ext>
            </p:extLst>
          </p:nvPr>
        </p:nvGraphicFramePr>
        <p:xfrm>
          <a:off x="5141913" y="803275"/>
          <a:ext cx="5913437" cy="46370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9647450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63C748C-967B-4A7B-A90F-3EDD0F485A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3"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0143637-4934-44E4-B909-BAF1E7B279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4062127" cy="685800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643B290-4FEC-4D5D-B248-48A4842A412C}"/>
              </a:ext>
            </a:extLst>
          </p:cNvPr>
          <p:cNvSpPr>
            <a:spLocks noGrp="1"/>
          </p:cNvSpPr>
          <p:nvPr>
            <p:ph type="title"/>
          </p:nvPr>
        </p:nvSpPr>
        <p:spPr>
          <a:xfrm>
            <a:off x="849683" y="1240076"/>
            <a:ext cx="2727813" cy="4584527"/>
          </a:xfrm>
        </p:spPr>
        <p:txBody>
          <a:bodyPr>
            <a:normAutofit/>
          </a:bodyPr>
          <a:lstStyle/>
          <a:p>
            <a:r>
              <a:rPr lang="en-GB">
                <a:solidFill>
                  <a:srgbClr val="FFFFFF"/>
                </a:solidFill>
              </a:rPr>
              <a:t>ALPs </a:t>
            </a:r>
            <a:endParaRPr lang="en-KE">
              <a:solidFill>
                <a:srgbClr val="FFFFFF"/>
              </a:solidFill>
            </a:endParaRPr>
          </a:p>
        </p:txBody>
      </p:sp>
      <p:sp>
        <p:nvSpPr>
          <p:cNvPr id="3" name="Content Placeholder 2">
            <a:extLst>
              <a:ext uri="{FF2B5EF4-FFF2-40B4-BE49-F238E27FC236}">
                <a16:creationId xmlns:a16="http://schemas.microsoft.com/office/drawing/2014/main" id="{549C2D59-BDB3-43A0-AEAD-DCE49CED14C1}"/>
              </a:ext>
            </a:extLst>
          </p:cNvPr>
          <p:cNvSpPr>
            <a:spLocks noGrp="1"/>
          </p:cNvSpPr>
          <p:nvPr>
            <p:ph idx="1"/>
          </p:nvPr>
        </p:nvSpPr>
        <p:spPr>
          <a:xfrm>
            <a:off x="4705594" y="1240077"/>
            <a:ext cx="6034827" cy="4916465"/>
          </a:xfrm>
        </p:spPr>
        <p:txBody>
          <a:bodyPr anchor="t">
            <a:normAutofit/>
          </a:bodyPr>
          <a:lstStyle/>
          <a:p>
            <a:pPr>
              <a:lnSpc>
                <a:spcPct val="110000"/>
              </a:lnSpc>
            </a:pPr>
            <a:r>
              <a:rPr lang="en-GB" sz="1900"/>
              <a:t> flexible, age-appropriate program that promotes access to education in an accelerated time frame for disadvantaged groups. </a:t>
            </a:r>
          </a:p>
          <a:p>
            <a:pPr>
              <a:lnSpc>
                <a:spcPct val="110000"/>
              </a:lnSpc>
            </a:pPr>
            <a:r>
              <a:rPr lang="en-GB" sz="1900"/>
              <a:t>Target Group are over-age out-of-school children and youth, and youth who missed out or had their education interrupted due to poverty, marginalization, conflict, and crisis.</a:t>
            </a:r>
          </a:p>
          <a:p>
            <a:pPr>
              <a:lnSpc>
                <a:spcPct val="110000"/>
              </a:lnSpc>
            </a:pPr>
            <a:r>
              <a:rPr lang="en-GB" sz="1900"/>
              <a:t> The goal of AEP is to provide learners with equivalent certified competencies for basic education and learning approaches that match their level of cognitive maturity.</a:t>
            </a:r>
          </a:p>
          <a:p>
            <a:pPr>
              <a:lnSpc>
                <a:spcPct val="110000"/>
              </a:lnSpc>
            </a:pPr>
            <a:r>
              <a:rPr lang="en-GB" sz="1900"/>
              <a:t>Resource: AEP working group which plan is a member </a:t>
            </a:r>
            <a:r>
              <a:rPr lang="en-GB" sz="1900">
                <a:hlinkClick r:id="rId2"/>
              </a:rPr>
              <a:t>https://inee.org/sites/default/files/resources/AEWG_Accelerated_Education_Learning_Agenda-screen.pdf</a:t>
            </a:r>
            <a:endParaRPr lang="en-GB" sz="1900"/>
          </a:p>
          <a:p>
            <a:pPr>
              <a:lnSpc>
                <a:spcPct val="110000"/>
              </a:lnSpc>
            </a:pPr>
            <a:endParaRPr lang="en-KE" sz="1900"/>
          </a:p>
        </p:txBody>
      </p:sp>
    </p:spTree>
    <p:extLst>
      <p:ext uri="{BB962C8B-B14F-4D97-AF65-F5344CB8AC3E}">
        <p14:creationId xmlns:p14="http://schemas.microsoft.com/office/powerpoint/2010/main" val="18077303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6" name="Rectangle 5">
            <a:extLst>
              <a:ext uri="{FF2B5EF4-FFF2-40B4-BE49-F238E27FC236}">
                <a16:creationId xmlns:a16="http://schemas.microsoft.com/office/drawing/2014/main" id="{482E7304-2AC2-4A5C-924D-A6AC3FFC5E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44E03F5-A3AD-497B-8F23-FCBDEB198FE0}"/>
              </a:ext>
            </a:extLst>
          </p:cNvPr>
          <p:cNvSpPr>
            <a:spLocks noGrp="1"/>
          </p:cNvSpPr>
          <p:nvPr>
            <p:ph type="title"/>
          </p:nvPr>
        </p:nvSpPr>
        <p:spPr>
          <a:xfrm>
            <a:off x="1451579" y="804519"/>
            <a:ext cx="9603275" cy="1049235"/>
          </a:xfrm>
        </p:spPr>
        <p:txBody>
          <a:bodyPr>
            <a:normAutofit/>
          </a:bodyPr>
          <a:lstStyle/>
          <a:p>
            <a:r>
              <a:rPr lang="en-GB"/>
              <a:t>Community PartiCIPation:</a:t>
            </a:r>
            <a:endParaRPr lang="en-KE" dirty="0"/>
          </a:p>
        </p:txBody>
      </p:sp>
      <p:cxnSp>
        <p:nvCxnSpPr>
          <p:cNvPr id="7" name="Straight Connector 6">
            <a:extLst>
              <a:ext uri="{FF2B5EF4-FFF2-40B4-BE49-F238E27FC236}">
                <a16:creationId xmlns:a16="http://schemas.microsoft.com/office/drawing/2014/main" id="{D259FEF2-F6A5-442F-BA10-4E39EECD0AB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1579" y="1853754"/>
            <a:ext cx="9603274"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8" name="Rectangle 7">
            <a:extLst>
              <a:ext uri="{FF2B5EF4-FFF2-40B4-BE49-F238E27FC236}">
                <a16:creationId xmlns:a16="http://schemas.microsoft.com/office/drawing/2014/main" id="{A3C183B1-1D4B-4E3D-A02E-A426E3BFA0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838524"/>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graphicFrame>
        <p:nvGraphicFramePr>
          <p:cNvPr id="10" name="Content Placeholder 2">
            <a:extLst>
              <a:ext uri="{FF2B5EF4-FFF2-40B4-BE49-F238E27FC236}">
                <a16:creationId xmlns:a16="http://schemas.microsoft.com/office/drawing/2014/main" id="{AC0B59B4-1CEE-D8E2-B3A8-F06EF33BF4A4}"/>
              </a:ext>
            </a:extLst>
          </p:cNvPr>
          <p:cNvGraphicFramePr>
            <a:graphicFrameLocks noGrp="1"/>
          </p:cNvGraphicFramePr>
          <p:nvPr>
            <p:ph idx="1"/>
            <p:extLst>
              <p:ext uri="{D42A27DB-BD31-4B8C-83A1-F6EECF244321}">
                <p14:modId xmlns:p14="http://schemas.microsoft.com/office/powerpoint/2010/main" val="226196813"/>
              </p:ext>
            </p:extLst>
          </p:nvPr>
        </p:nvGraphicFramePr>
        <p:xfrm>
          <a:off x="1450975" y="2331497"/>
          <a:ext cx="9604375" cy="372322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640609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27" name="Rectangle 26">
            <a:extLst>
              <a:ext uri="{FF2B5EF4-FFF2-40B4-BE49-F238E27FC236}">
                <a16:creationId xmlns:a16="http://schemas.microsoft.com/office/drawing/2014/main" id="{482E7304-2AC2-4A5C-924D-A6AC3FFC5E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F3BFD1A-F136-4CE0-B1EA-DA6A6B021460}"/>
              </a:ext>
            </a:extLst>
          </p:cNvPr>
          <p:cNvSpPr>
            <a:spLocks noGrp="1"/>
          </p:cNvSpPr>
          <p:nvPr>
            <p:ph type="title"/>
          </p:nvPr>
        </p:nvSpPr>
        <p:spPr>
          <a:xfrm>
            <a:off x="1451579" y="804519"/>
            <a:ext cx="9603275" cy="1049235"/>
          </a:xfrm>
        </p:spPr>
        <p:txBody>
          <a:bodyPr>
            <a:normAutofit/>
          </a:bodyPr>
          <a:lstStyle/>
          <a:p>
            <a:r>
              <a:rPr lang="en-GB" dirty="0"/>
              <a:t>Needs </a:t>
            </a:r>
            <a:r>
              <a:rPr lang="en-GB" dirty="0" err="1"/>
              <a:t>Assesment</a:t>
            </a:r>
            <a:r>
              <a:rPr lang="en-GB" dirty="0"/>
              <a:t> – Some Thoughts</a:t>
            </a:r>
            <a:endParaRPr lang="en-KE" dirty="0"/>
          </a:p>
        </p:txBody>
      </p:sp>
      <p:cxnSp>
        <p:nvCxnSpPr>
          <p:cNvPr id="29" name="Straight Connector 28">
            <a:extLst>
              <a:ext uri="{FF2B5EF4-FFF2-40B4-BE49-F238E27FC236}">
                <a16:creationId xmlns:a16="http://schemas.microsoft.com/office/drawing/2014/main" id="{D259FEF2-F6A5-442F-BA10-4E39EECD0AB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1579" y="1853754"/>
            <a:ext cx="9603274"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31" name="Rectangle 30">
            <a:extLst>
              <a:ext uri="{FF2B5EF4-FFF2-40B4-BE49-F238E27FC236}">
                <a16:creationId xmlns:a16="http://schemas.microsoft.com/office/drawing/2014/main" id="{A3C183B1-1D4B-4E3D-A02E-A426E3BFA0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838524"/>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graphicFrame>
        <p:nvGraphicFramePr>
          <p:cNvPr id="5" name="Content Placeholder 2">
            <a:extLst>
              <a:ext uri="{FF2B5EF4-FFF2-40B4-BE49-F238E27FC236}">
                <a16:creationId xmlns:a16="http://schemas.microsoft.com/office/drawing/2014/main" id="{39F44639-807C-F465-14FA-44DC598F54C2}"/>
              </a:ext>
            </a:extLst>
          </p:cNvPr>
          <p:cNvGraphicFramePr>
            <a:graphicFrameLocks noGrp="1"/>
          </p:cNvGraphicFramePr>
          <p:nvPr>
            <p:ph idx="1"/>
            <p:extLst>
              <p:ext uri="{D42A27DB-BD31-4B8C-83A1-F6EECF244321}">
                <p14:modId xmlns:p14="http://schemas.microsoft.com/office/powerpoint/2010/main" val="4279035365"/>
              </p:ext>
            </p:extLst>
          </p:nvPr>
        </p:nvGraphicFramePr>
        <p:xfrm>
          <a:off x="1450975" y="2331497"/>
          <a:ext cx="9604375" cy="372322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552994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F63C748C-967B-4A7B-A90F-3EDD0F485A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C0143637-4934-44E4-B909-BAF1E7B279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29873" y="-2"/>
            <a:ext cx="4062127" cy="685800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545E63F-44A2-401A-B12F-1A863121C59F}"/>
              </a:ext>
            </a:extLst>
          </p:cNvPr>
          <p:cNvSpPr>
            <a:spLocks noGrp="1"/>
          </p:cNvSpPr>
          <p:nvPr>
            <p:ph type="title"/>
          </p:nvPr>
        </p:nvSpPr>
        <p:spPr>
          <a:xfrm>
            <a:off x="8614504" y="1240076"/>
            <a:ext cx="2727813" cy="4584527"/>
          </a:xfrm>
        </p:spPr>
        <p:txBody>
          <a:bodyPr>
            <a:normAutofit/>
          </a:bodyPr>
          <a:lstStyle/>
          <a:p>
            <a:r>
              <a:rPr lang="en-GB" dirty="0">
                <a:solidFill>
                  <a:srgbClr val="FFFFFF"/>
                </a:solidFill>
              </a:rPr>
              <a:t>Needs Assessments – Choosing the right one</a:t>
            </a:r>
            <a:endParaRPr lang="en-KE" dirty="0">
              <a:solidFill>
                <a:srgbClr val="FFFFFF"/>
              </a:solidFill>
            </a:endParaRPr>
          </a:p>
        </p:txBody>
      </p:sp>
      <p:sp>
        <p:nvSpPr>
          <p:cNvPr id="9" name="Content Placeholder 2">
            <a:extLst>
              <a:ext uri="{FF2B5EF4-FFF2-40B4-BE49-F238E27FC236}">
                <a16:creationId xmlns:a16="http://schemas.microsoft.com/office/drawing/2014/main" id="{4E52075A-6995-4E4C-A0D7-2A277E8C1ABA}"/>
              </a:ext>
            </a:extLst>
          </p:cNvPr>
          <p:cNvSpPr>
            <a:spLocks noGrp="1"/>
          </p:cNvSpPr>
          <p:nvPr>
            <p:ph idx="1"/>
          </p:nvPr>
        </p:nvSpPr>
        <p:spPr>
          <a:xfrm>
            <a:off x="1451579" y="1240077"/>
            <a:ext cx="6034827" cy="4916465"/>
          </a:xfrm>
        </p:spPr>
        <p:txBody>
          <a:bodyPr anchor="t">
            <a:normAutofit/>
          </a:bodyPr>
          <a:lstStyle/>
          <a:p>
            <a:r>
              <a:rPr lang="en-GB" sz="1800"/>
              <a:t>Rapid Needs Assesment : Conducted in rapid fashion, determine what resources are necessary to conduct life-saving education intervention. </a:t>
            </a:r>
          </a:p>
          <a:p>
            <a:r>
              <a:rPr lang="en-GB" sz="1800"/>
              <a:t>Joint Needs Assessment: A time-bound, multi-stakeholder process of collecting, analyzing, and interpreting data to assess needs and inform programming </a:t>
            </a:r>
          </a:p>
          <a:p>
            <a:r>
              <a:rPr lang="en-GB" sz="1800"/>
              <a:t>Multi-sectoral needs assessments:</a:t>
            </a:r>
            <a:r>
              <a:rPr lang="en-AU" sz="1800"/>
              <a:t> comprehensive, coordinated assessment covering many sectors including education </a:t>
            </a:r>
            <a:endParaRPr lang="en-KE" sz="1800"/>
          </a:p>
        </p:txBody>
      </p:sp>
    </p:spTree>
    <p:extLst>
      <p:ext uri="{BB962C8B-B14F-4D97-AF65-F5344CB8AC3E}">
        <p14:creationId xmlns:p14="http://schemas.microsoft.com/office/powerpoint/2010/main" val="2307481930"/>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activity xmlns="fe5fe26f-d973-4b4b-9f37-19d2fbcc7bc7"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DB192DA5C8EEE64895935CA92772007E" ma:contentTypeVersion="14" ma:contentTypeDescription="Create a new document." ma:contentTypeScope="" ma:versionID="16df67e668b528b0c9aa716dc8d3bca8">
  <xsd:schema xmlns:xsd="http://www.w3.org/2001/XMLSchema" xmlns:xs="http://www.w3.org/2001/XMLSchema" xmlns:p="http://schemas.microsoft.com/office/2006/metadata/properties" xmlns:ns3="fe5fe26f-d973-4b4b-9f37-19d2fbcc7bc7" xmlns:ns4="32405875-f0b8-4795-8501-568e63603564" targetNamespace="http://schemas.microsoft.com/office/2006/metadata/properties" ma:root="true" ma:fieldsID="f82d9de622ab4fded46a82eb595cb948" ns3:_="" ns4:_="">
    <xsd:import namespace="fe5fe26f-d973-4b4b-9f37-19d2fbcc7bc7"/>
    <xsd:import namespace="32405875-f0b8-4795-8501-568e63603564"/>
    <xsd:element name="properties">
      <xsd:complexType>
        <xsd:sequence>
          <xsd:element name="documentManagement">
            <xsd:complexType>
              <xsd:all>
                <xsd:element ref="ns3:MediaServiceDateTaken" minOccurs="0"/>
                <xsd:element ref="ns3:MediaServiceMetadata" minOccurs="0"/>
                <xsd:element ref="ns3:MediaServiceFastMetadata" minOccurs="0"/>
                <xsd:element ref="ns3:MediaServiceSearchProperties" minOccurs="0"/>
                <xsd:element ref="ns3:MediaServiceObjectDetectorVersions" minOccurs="0"/>
                <xsd:element ref="ns3:MediaServiceSystemTags" minOccurs="0"/>
                <xsd:element ref="ns3:MediaServiceGenerationTime" minOccurs="0"/>
                <xsd:element ref="ns3:MediaServiceEventHashCode" minOccurs="0"/>
                <xsd:element ref="ns3:MediaLengthInSeconds" minOccurs="0"/>
                <xsd:element ref="ns3:_activity" minOccurs="0"/>
                <xsd:element ref="ns4:SharedWithUsers" minOccurs="0"/>
                <xsd:element ref="ns4:SharedWithDetails" minOccurs="0"/>
                <xsd:element ref="ns4:SharingHintHash"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e5fe26f-d973-4b4b-9f37-19d2fbcc7bc7" elementFormDefault="qualified">
    <xsd:import namespace="http://schemas.microsoft.com/office/2006/documentManagement/types"/>
    <xsd:import namespace="http://schemas.microsoft.com/office/infopath/2007/PartnerControls"/>
    <xsd:element name="MediaServiceDateTaken" ma:index="8" nillable="true" ma:displayName="MediaServiceDateTaken" ma:hidden="true" ma:indexed="true" ma:internalName="MediaServiceDateTaken" ma:readOnly="true">
      <xsd:simpleType>
        <xsd:restriction base="dms:Text"/>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SystemTags" ma:index="13" nillable="true" ma:displayName="MediaServiceSystemTags" ma:hidden="true" ma:internalName="MediaServiceSystemTags" ma:readOnly="true">
      <xsd:simpleType>
        <xsd:restriction base="dms:Note"/>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_activity" ma:index="17" nillable="true" ma:displayName="_activity" ma:hidden="true" ma:internalName="_activity">
      <xsd:simpleType>
        <xsd:restriction base="dms:Note"/>
      </xsd:simpleType>
    </xsd:element>
    <xsd:element name="MediaServiceOCR" ma:index="21"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32405875-f0b8-4795-8501-568e63603564"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EFA9A90-28D5-4497-8835-36CBDF237548}">
  <ds:schemaRefs>
    <ds:schemaRef ds:uri="http://schemas.microsoft.com/sharepoint/v3/contenttype/forms"/>
  </ds:schemaRefs>
</ds:datastoreItem>
</file>

<file path=customXml/itemProps2.xml><?xml version="1.0" encoding="utf-8"?>
<ds:datastoreItem xmlns:ds="http://schemas.openxmlformats.org/officeDocument/2006/customXml" ds:itemID="{F6AC93FA-C2CD-4A0D-9CC1-EE455A26BB4F}">
  <ds:schemaRefs>
    <ds:schemaRef ds:uri="http://purl.org/dc/elements/1.1/"/>
    <ds:schemaRef ds:uri="http://purl.org/dc/dcmitype/"/>
    <ds:schemaRef ds:uri="fe5fe26f-d973-4b4b-9f37-19d2fbcc7bc7"/>
    <ds:schemaRef ds:uri="http://schemas.microsoft.com/office/2006/metadata/properties"/>
    <ds:schemaRef ds:uri="http://schemas.microsoft.com/office/infopath/2007/PartnerControls"/>
    <ds:schemaRef ds:uri="http://schemas.microsoft.com/office/2006/documentManagement/types"/>
    <ds:schemaRef ds:uri="http://schemas.openxmlformats.org/package/2006/metadata/core-properties"/>
    <ds:schemaRef ds:uri="32405875-f0b8-4795-8501-568e63603564"/>
    <ds:schemaRef ds:uri="http://www.w3.org/XML/1998/namespace"/>
    <ds:schemaRef ds:uri="http://purl.org/dc/terms/"/>
  </ds:schemaRefs>
</ds:datastoreItem>
</file>

<file path=customXml/itemProps3.xml><?xml version="1.0" encoding="utf-8"?>
<ds:datastoreItem xmlns:ds="http://schemas.openxmlformats.org/officeDocument/2006/customXml" ds:itemID="{3C50F164-78D0-49CF-A5C0-CE3554C75C6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e5fe26f-d973-4b4b-9f37-19d2fbcc7bc7"/>
    <ds:schemaRef ds:uri="32405875-f0b8-4795-8501-568e6360356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Gallery</Template>
  <TotalTime>974</TotalTime>
  <Words>1682</Words>
  <Application>Microsoft Office PowerPoint</Application>
  <PresentationFormat>Widescreen</PresentationFormat>
  <Paragraphs>118</Paragraphs>
  <Slides>29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29</vt:i4>
      </vt:variant>
    </vt:vector>
  </HeadingPairs>
  <TitlesOfParts>
    <vt:vector size="33" baseType="lpstr">
      <vt:lpstr>Abadi ExtraLight</vt:lpstr>
      <vt:lpstr>Arial</vt:lpstr>
      <vt:lpstr>Gill Sans MT</vt:lpstr>
      <vt:lpstr>Gallery</vt:lpstr>
      <vt:lpstr>EDUCATION IN EMERGENCIES PRESENTATION</vt:lpstr>
      <vt:lpstr> EDUCATION IN EMERGENCIES PRESENTATION</vt:lpstr>
      <vt:lpstr>INEE Minimum standards</vt:lpstr>
      <vt:lpstr>DOMAINS AND STANDARDS</vt:lpstr>
      <vt:lpstr>NFE, ALP in  and how do communities participate in establishing and owning the programme ?  </vt:lpstr>
      <vt:lpstr>ALPs </vt:lpstr>
      <vt:lpstr>Community PartiCIPation:</vt:lpstr>
      <vt:lpstr>Needs Assesment – Some Thoughts</vt:lpstr>
      <vt:lpstr>Needs Assessments – Choosing the right one</vt:lpstr>
      <vt:lpstr>Monitoring  </vt:lpstr>
      <vt:lpstr>Monitoring definition </vt:lpstr>
      <vt:lpstr>Evaluations ?</vt:lpstr>
      <vt:lpstr>Ice breaker questions </vt:lpstr>
      <vt:lpstr>education AcCess</vt:lpstr>
      <vt:lpstr>Holistic approach</vt:lpstr>
      <vt:lpstr>Key terms </vt:lpstr>
      <vt:lpstr>Key deFINITIONS </vt:lpstr>
      <vt:lpstr>Access and learning environment </vt:lpstr>
      <vt:lpstr>TLS - BASICS</vt:lpstr>
      <vt:lpstr>Case studies</vt:lpstr>
      <vt:lpstr>Some resources </vt:lpstr>
      <vt:lpstr>MHPSS </vt:lpstr>
      <vt:lpstr>Teaching and Learning </vt:lpstr>
      <vt:lpstr>NFE</vt:lpstr>
      <vt:lpstr>Teachers and other education personnel </vt:lpstr>
      <vt:lpstr>Teacher training: TiCC Model</vt:lpstr>
      <vt:lpstr>Teachers support </vt:lpstr>
      <vt:lpstr>Teacher professional support </vt:lpstr>
      <vt:lpstr>Education Policy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EiE Plan International</dc:title>
  <dc:creator>Abdulahi Adem</dc:creator>
  <cp:lastModifiedBy>Abdulahi Adem</cp:lastModifiedBy>
  <cp:revision>13</cp:revision>
  <dcterms:created xsi:type="dcterms:W3CDTF">2024-08-18T23:25:16Z</dcterms:created>
  <dcterms:modified xsi:type="dcterms:W3CDTF">2026-03-27T13:29:08Z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0x010100DB192DA5C8EEE64895935CA92772007E</vt:lpwstr>
  </property>
</Properties>
</file>